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4" r:id="rId1"/>
  </p:sldMasterIdLst>
  <p:notesMasterIdLst>
    <p:notesMasterId r:id="rId3"/>
  </p:notesMasterIdLst>
  <p:sldIdLst>
    <p:sldId id="30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4E6A1D-87FE-4C3A-AD20-BD3269C8CDE9}" v="5" dt="2025-09-02T11:56:55.1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7D335-D9FB-448F-93FD-E43E25256712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A8BC0-958E-4093-87C3-6965A1877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7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7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4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27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085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9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1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7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0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0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0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DC5C5-5D79-4E14-9D9B-5CB92647BFB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1141-EF01-43CD-89E1-4A78C1249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9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Line 1">
            <a:extLst>
              <a:ext uri="{FF2B5EF4-FFF2-40B4-BE49-F238E27FC236}">
                <a16:creationId xmlns:a16="http://schemas.microsoft.com/office/drawing/2014/main" id="{82C19801-A0C4-2C4C-96D5-91038DDD2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3105" y="2254172"/>
            <a:ext cx="2248072" cy="3092744"/>
          </a:xfrm>
          <a:prstGeom prst="line">
            <a:avLst/>
          </a:prstGeom>
          <a:noFill/>
          <a:ln w="38100" cap="flat">
            <a:solidFill>
              <a:schemeClr val="tx1"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157" name="Line 2">
            <a:extLst>
              <a:ext uri="{FF2B5EF4-FFF2-40B4-BE49-F238E27FC236}">
                <a16:creationId xmlns:a16="http://schemas.microsoft.com/office/drawing/2014/main" id="{4E6E3F01-F60B-F34B-B49C-BFA2A796BD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3105" y="2254172"/>
            <a:ext cx="2248072" cy="3096506"/>
          </a:xfrm>
          <a:prstGeom prst="line">
            <a:avLst/>
          </a:prstGeom>
          <a:noFill/>
          <a:ln w="38100" cap="flat">
            <a:solidFill>
              <a:schemeClr val="tx1"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158" name="Line 3">
            <a:extLst>
              <a:ext uri="{FF2B5EF4-FFF2-40B4-BE49-F238E27FC236}">
                <a16:creationId xmlns:a16="http://schemas.microsoft.com/office/drawing/2014/main" id="{C9532352-03CB-1548-B3BA-DC86CF9A83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38931" y="3204193"/>
            <a:ext cx="3636419" cy="1194583"/>
          </a:xfrm>
          <a:prstGeom prst="line">
            <a:avLst/>
          </a:prstGeom>
          <a:noFill/>
          <a:ln w="38100" cap="flat">
            <a:solidFill>
              <a:schemeClr val="tx1"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159" name="Line 4">
            <a:extLst>
              <a:ext uri="{FF2B5EF4-FFF2-40B4-BE49-F238E27FC236}">
                <a16:creationId xmlns:a16="http://schemas.microsoft.com/office/drawing/2014/main" id="{192CAF98-1296-144F-BCD5-8C38D5B67E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8931" y="3206075"/>
            <a:ext cx="3636419" cy="1190819"/>
          </a:xfrm>
          <a:prstGeom prst="line">
            <a:avLst/>
          </a:prstGeom>
          <a:noFill/>
          <a:ln w="38100" cap="flat">
            <a:solidFill>
              <a:schemeClr val="tx1"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526" name="Freeform 354">
            <a:extLst>
              <a:ext uri="{FF2B5EF4-FFF2-40B4-BE49-F238E27FC236}">
                <a16:creationId xmlns:a16="http://schemas.microsoft.com/office/drawing/2014/main" id="{7F8CA6A0-1561-8D4F-834F-850057643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2720" y="3143993"/>
            <a:ext cx="1350724" cy="1288644"/>
          </a:xfrm>
          <a:custGeom>
            <a:avLst/>
            <a:gdLst>
              <a:gd name="T0" fmla="*/ 1324 w 3168"/>
              <a:gd name="T1" fmla="*/ 115 h 3022"/>
              <a:gd name="T2" fmla="*/ 1324 w 3168"/>
              <a:gd name="T3" fmla="*/ 115 h 3022"/>
              <a:gd name="T4" fmla="*/ 219 w 3168"/>
              <a:gd name="T5" fmla="*/ 916 h 3022"/>
              <a:gd name="T6" fmla="*/ 52 w 3168"/>
              <a:gd name="T7" fmla="*/ 1416 h 3022"/>
              <a:gd name="T8" fmla="*/ 480 w 3168"/>
              <a:gd name="T9" fmla="*/ 2719 h 3022"/>
              <a:gd name="T10" fmla="*/ 907 w 3168"/>
              <a:gd name="T11" fmla="*/ 3021 h 3022"/>
              <a:gd name="T12" fmla="*/ 2260 w 3168"/>
              <a:gd name="T13" fmla="*/ 3021 h 3022"/>
              <a:gd name="T14" fmla="*/ 2688 w 3168"/>
              <a:gd name="T15" fmla="*/ 2719 h 3022"/>
              <a:gd name="T16" fmla="*/ 3115 w 3168"/>
              <a:gd name="T17" fmla="*/ 1416 h 3022"/>
              <a:gd name="T18" fmla="*/ 2948 w 3168"/>
              <a:gd name="T19" fmla="*/ 916 h 3022"/>
              <a:gd name="T20" fmla="*/ 1844 w 3168"/>
              <a:gd name="T21" fmla="*/ 115 h 3022"/>
              <a:gd name="T22" fmla="*/ 1324 w 3168"/>
              <a:gd name="T23" fmla="*/ 115 h 3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68" h="3022">
                <a:moveTo>
                  <a:pt x="1324" y="115"/>
                </a:moveTo>
                <a:lnTo>
                  <a:pt x="1324" y="115"/>
                </a:lnTo>
                <a:cubicBezTo>
                  <a:pt x="219" y="916"/>
                  <a:pt x="219" y="916"/>
                  <a:pt x="219" y="916"/>
                </a:cubicBezTo>
                <a:cubicBezTo>
                  <a:pt x="63" y="1031"/>
                  <a:pt x="0" y="1239"/>
                  <a:pt x="52" y="1416"/>
                </a:cubicBezTo>
                <a:cubicBezTo>
                  <a:pt x="480" y="2719"/>
                  <a:pt x="480" y="2719"/>
                  <a:pt x="480" y="2719"/>
                </a:cubicBezTo>
                <a:cubicBezTo>
                  <a:pt x="532" y="2896"/>
                  <a:pt x="709" y="3021"/>
                  <a:pt x="907" y="3021"/>
                </a:cubicBezTo>
                <a:cubicBezTo>
                  <a:pt x="2260" y="3021"/>
                  <a:pt x="2260" y="3021"/>
                  <a:pt x="2260" y="3021"/>
                </a:cubicBezTo>
                <a:cubicBezTo>
                  <a:pt x="2458" y="3021"/>
                  <a:pt x="2636" y="2896"/>
                  <a:pt x="2688" y="2719"/>
                </a:cubicBezTo>
                <a:cubicBezTo>
                  <a:pt x="3115" y="1416"/>
                  <a:pt x="3115" y="1416"/>
                  <a:pt x="3115" y="1416"/>
                </a:cubicBezTo>
                <a:cubicBezTo>
                  <a:pt x="3167" y="1239"/>
                  <a:pt x="3104" y="1031"/>
                  <a:pt x="2948" y="916"/>
                </a:cubicBezTo>
                <a:cubicBezTo>
                  <a:pt x="1844" y="115"/>
                  <a:pt x="1844" y="115"/>
                  <a:pt x="1844" y="115"/>
                </a:cubicBezTo>
                <a:cubicBezTo>
                  <a:pt x="1687" y="0"/>
                  <a:pt x="1479" y="0"/>
                  <a:pt x="1324" y="115"/>
                </a:cubicBezTo>
              </a:path>
            </a:pathLst>
          </a:custGeom>
          <a:solidFill>
            <a:schemeClr val="accent5"/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7" name="Freeform 355">
            <a:extLst>
              <a:ext uri="{FF2B5EF4-FFF2-40B4-BE49-F238E27FC236}">
                <a16:creationId xmlns:a16="http://schemas.microsoft.com/office/drawing/2014/main" id="{FA5DC09C-0D24-6446-BBED-3977C9051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696" y="1663465"/>
            <a:ext cx="1350724" cy="1288643"/>
          </a:xfrm>
          <a:custGeom>
            <a:avLst/>
            <a:gdLst>
              <a:gd name="T0" fmla="*/ 2261 w 3168"/>
              <a:gd name="T1" fmla="*/ 0 h 3022"/>
              <a:gd name="T2" fmla="*/ 2261 w 3168"/>
              <a:gd name="T3" fmla="*/ 0 h 3022"/>
              <a:gd name="T4" fmla="*/ 906 w 3168"/>
              <a:gd name="T5" fmla="*/ 0 h 3022"/>
              <a:gd name="T6" fmla="*/ 479 w 3168"/>
              <a:gd name="T7" fmla="*/ 312 h 3022"/>
              <a:gd name="T8" fmla="*/ 52 w 3168"/>
              <a:gd name="T9" fmla="*/ 1604 h 3022"/>
              <a:gd name="T10" fmla="*/ 218 w 3168"/>
              <a:gd name="T11" fmla="*/ 2105 h 3022"/>
              <a:gd name="T12" fmla="*/ 1323 w 3168"/>
              <a:gd name="T13" fmla="*/ 2907 h 3022"/>
              <a:gd name="T14" fmla="*/ 1844 w 3168"/>
              <a:gd name="T15" fmla="*/ 2907 h 3022"/>
              <a:gd name="T16" fmla="*/ 2949 w 3168"/>
              <a:gd name="T17" fmla="*/ 2105 h 3022"/>
              <a:gd name="T18" fmla="*/ 3115 w 3168"/>
              <a:gd name="T19" fmla="*/ 1604 h 3022"/>
              <a:gd name="T20" fmla="*/ 2688 w 3168"/>
              <a:gd name="T21" fmla="*/ 312 h 3022"/>
              <a:gd name="T22" fmla="*/ 2261 w 3168"/>
              <a:gd name="T23" fmla="*/ 0 h 3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68" h="3022">
                <a:moveTo>
                  <a:pt x="2261" y="0"/>
                </a:moveTo>
                <a:lnTo>
                  <a:pt x="2261" y="0"/>
                </a:lnTo>
                <a:cubicBezTo>
                  <a:pt x="906" y="0"/>
                  <a:pt x="906" y="0"/>
                  <a:pt x="906" y="0"/>
                </a:cubicBezTo>
                <a:cubicBezTo>
                  <a:pt x="708" y="0"/>
                  <a:pt x="531" y="125"/>
                  <a:pt x="479" y="312"/>
                </a:cubicBezTo>
                <a:cubicBezTo>
                  <a:pt x="52" y="1604"/>
                  <a:pt x="52" y="1604"/>
                  <a:pt x="52" y="1604"/>
                </a:cubicBezTo>
                <a:cubicBezTo>
                  <a:pt x="0" y="1792"/>
                  <a:pt x="62" y="1990"/>
                  <a:pt x="218" y="2105"/>
                </a:cubicBezTo>
                <a:cubicBezTo>
                  <a:pt x="1323" y="2907"/>
                  <a:pt x="1323" y="2907"/>
                  <a:pt x="1323" y="2907"/>
                </a:cubicBezTo>
                <a:cubicBezTo>
                  <a:pt x="1479" y="3021"/>
                  <a:pt x="1688" y="3021"/>
                  <a:pt x="1844" y="2907"/>
                </a:cubicBezTo>
                <a:cubicBezTo>
                  <a:pt x="2949" y="2105"/>
                  <a:pt x="2949" y="2105"/>
                  <a:pt x="2949" y="2105"/>
                </a:cubicBezTo>
                <a:cubicBezTo>
                  <a:pt x="3105" y="1990"/>
                  <a:pt x="3167" y="1792"/>
                  <a:pt x="3115" y="1604"/>
                </a:cubicBezTo>
                <a:cubicBezTo>
                  <a:pt x="2688" y="312"/>
                  <a:pt x="2688" y="312"/>
                  <a:pt x="2688" y="312"/>
                </a:cubicBezTo>
                <a:cubicBezTo>
                  <a:pt x="2636" y="125"/>
                  <a:pt x="2459" y="0"/>
                  <a:pt x="2261" y="0"/>
                </a:cubicBezTo>
              </a:path>
            </a:pathLst>
          </a:custGeom>
          <a:solidFill>
            <a:schemeClr val="accent1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8" name="Freeform 356">
            <a:extLst>
              <a:ext uri="{FF2B5EF4-FFF2-40B4-BE49-F238E27FC236}">
                <a16:creationId xmlns:a16="http://schemas.microsoft.com/office/drawing/2014/main" id="{1237B2B7-BF08-A94A-BF3D-6F8B12F7E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9989" y="2513782"/>
            <a:ext cx="1356367" cy="1288643"/>
          </a:xfrm>
          <a:custGeom>
            <a:avLst/>
            <a:gdLst>
              <a:gd name="T0" fmla="*/ 2949 w 3179"/>
              <a:gd name="T1" fmla="*/ 917 h 3021"/>
              <a:gd name="T2" fmla="*/ 2949 w 3179"/>
              <a:gd name="T3" fmla="*/ 917 h 3021"/>
              <a:gd name="T4" fmla="*/ 1855 w 3179"/>
              <a:gd name="T5" fmla="*/ 115 h 3021"/>
              <a:gd name="T6" fmla="*/ 1324 w 3179"/>
              <a:gd name="T7" fmla="*/ 115 h 3021"/>
              <a:gd name="T8" fmla="*/ 219 w 3179"/>
              <a:gd name="T9" fmla="*/ 906 h 3021"/>
              <a:gd name="T10" fmla="*/ 52 w 3179"/>
              <a:gd name="T11" fmla="*/ 1417 h 3021"/>
              <a:gd name="T12" fmla="*/ 480 w 3179"/>
              <a:gd name="T13" fmla="*/ 2708 h 3021"/>
              <a:gd name="T14" fmla="*/ 907 w 3179"/>
              <a:gd name="T15" fmla="*/ 3020 h 3021"/>
              <a:gd name="T16" fmla="*/ 2261 w 3179"/>
              <a:gd name="T17" fmla="*/ 3020 h 3021"/>
              <a:gd name="T18" fmla="*/ 2689 w 3179"/>
              <a:gd name="T19" fmla="*/ 2708 h 3021"/>
              <a:gd name="T20" fmla="*/ 3116 w 3179"/>
              <a:gd name="T21" fmla="*/ 1417 h 3021"/>
              <a:gd name="T22" fmla="*/ 2949 w 3179"/>
              <a:gd name="T23" fmla="*/ 917 h 3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79" h="3021">
                <a:moveTo>
                  <a:pt x="2949" y="917"/>
                </a:moveTo>
                <a:lnTo>
                  <a:pt x="2949" y="917"/>
                </a:lnTo>
                <a:cubicBezTo>
                  <a:pt x="1855" y="115"/>
                  <a:pt x="1855" y="115"/>
                  <a:pt x="1855" y="115"/>
                </a:cubicBezTo>
                <a:cubicBezTo>
                  <a:pt x="1699" y="0"/>
                  <a:pt x="1480" y="0"/>
                  <a:pt x="1324" y="115"/>
                </a:cubicBezTo>
                <a:cubicBezTo>
                  <a:pt x="219" y="906"/>
                  <a:pt x="219" y="906"/>
                  <a:pt x="219" y="906"/>
                </a:cubicBezTo>
                <a:cubicBezTo>
                  <a:pt x="63" y="1021"/>
                  <a:pt x="0" y="1229"/>
                  <a:pt x="52" y="1417"/>
                </a:cubicBezTo>
                <a:cubicBezTo>
                  <a:pt x="480" y="2708"/>
                  <a:pt x="480" y="2708"/>
                  <a:pt x="480" y="2708"/>
                </a:cubicBezTo>
                <a:cubicBezTo>
                  <a:pt x="532" y="2895"/>
                  <a:pt x="709" y="3020"/>
                  <a:pt x="907" y="3020"/>
                </a:cubicBezTo>
                <a:cubicBezTo>
                  <a:pt x="2261" y="3020"/>
                  <a:pt x="2261" y="3020"/>
                  <a:pt x="2261" y="3020"/>
                </a:cubicBezTo>
                <a:cubicBezTo>
                  <a:pt x="2459" y="3020"/>
                  <a:pt x="2626" y="2895"/>
                  <a:pt x="2689" y="2708"/>
                </a:cubicBezTo>
                <a:cubicBezTo>
                  <a:pt x="3116" y="1417"/>
                  <a:pt x="3116" y="1417"/>
                  <a:pt x="3116" y="1417"/>
                </a:cubicBezTo>
                <a:cubicBezTo>
                  <a:pt x="3178" y="1229"/>
                  <a:pt x="3105" y="1031"/>
                  <a:pt x="2949" y="917"/>
                </a:cubicBez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9" name="Freeform 357">
            <a:extLst>
              <a:ext uri="{FF2B5EF4-FFF2-40B4-BE49-F238E27FC236}">
                <a16:creationId xmlns:a16="http://schemas.microsoft.com/office/drawing/2014/main" id="{45DA035E-674A-2242-9BF9-8F10972E2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6227" y="3800544"/>
            <a:ext cx="1356367" cy="1290525"/>
          </a:xfrm>
          <a:custGeom>
            <a:avLst/>
            <a:gdLst>
              <a:gd name="T0" fmla="*/ 3115 w 3179"/>
              <a:gd name="T1" fmla="*/ 1605 h 3023"/>
              <a:gd name="T2" fmla="*/ 3115 w 3179"/>
              <a:gd name="T3" fmla="*/ 1605 h 3023"/>
              <a:gd name="T4" fmla="*/ 2699 w 3179"/>
              <a:gd name="T5" fmla="*/ 313 h 3023"/>
              <a:gd name="T6" fmla="*/ 2271 w 3179"/>
              <a:gd name="T7" fmla="*/ 0 h 3023"/>
              <a:gd name="T8" fmla="*/ 917 w 3179"/>
              <a:gd name="T9" fmla="*/ 0 h 3023"/>
              <a:gd name="T10" fmla="*/ 479 w 3179"/>
              <a:gd name="T11" fmla="*/ 313 h 3023"/>
              <a:gd name="T12" fmla="*/ 62 w 3179"/>
              <a:gd name="T13" fmla="*/ 1605 h 3023"/>
              <a:gd name="T14" fmla="*/ 218 w 3179"/>
              <a:gd name="T15" fmla="*/ 2105 h 3023"/>
              <a:gd name="T16" fmla="*/ 1323 w 3179"/>
              <a:gd name="T17" fmla="*/ 2907 h 3023"/>
              <a:gd name="T18" fmla="*/ 1854 w 3179"/>
              <a:gd name="T19" fmla="*/ 2907 h 3023"/>
              <a:gd name="T20" fmla="*/ 2959 w 3179"/>
              <a:gd name="T21" fmla="*/ 2105 h 3023"/>
              <a:gd name="T22" fmla="*/ 3115 w 3179"/>
              <a:gd name="T23" fmla="*/ 1605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79" h="3023">
                <a:moveTo>
                  <a:pt x="3115" y="1605"/>
                </a:moveTo>
                <a:lnTo>
                  <a:pt x="3115" y="1605"/>
                </a:lnTo>
                <a:cubicBezTo>
                  <a:pt x="2699" y="313"/>
                  <a:pt x="2699" y="313"/>
                  <a:pt x="2699" y="313"/>
                </a:cubicBezTo>
                <a:cubicBezTo>
                  <a:pt x="2636" y="125"/>
                  <a:pt x="2469" y="0"/>
                  <a:pt x="2271" y="0"/>
                </a:cubicBezTo>
                <a:cubicBezTo>
                  <a:pt x="917" y="0"/>
                  <a:pt x="917" y="0"/>
                  <a:pt x="917" y="0"/>
                </a:cubicBezTo>
                <a:cubicBezTo>
                  <a:pt x="719" y="0"/>
                  <a:pt x="542" y="125"/>
                  <a:pt x="479" y="313"/>
                </a:cubicBezTo>
                <a:cubicBezTo>
                  <a:pt x="62" y="1605"/>
                  <a:pt x="62" y="1605"/>
                  <a:pt x="62" y="1605"/>
                </a:cubicBezTo>
                <a:cubicBezTo>
                  <a:pt x="0" y="1782"/>
                  <a:pt x="62" y="1990"/>
                  <a:pt x="218" y="2105"/>
                </a:cubicBezTo>
                <a:cubicBezTo>
                  <a:pt x="1323" y="2907"/>
                  <a:pt x="1323" y="2907"/>
                  <a:pt x="1323" y="2907"/>
                </a:cubicBezTo>
                <a:cubicBezTo>
                  <a:pt x="1479" y="3022"/>
                  <a:pt x="1698" y="3022"/>
                  <a:pt x="1854" y="2907"/>
                </a:cubicBezTo>
                <a:cubicBezTo>
                  <a:pt x="2959" y="2105"/>
                  <a:pt x="2959" y="2105"/>
                  <a:pt x="2959" y="2105"/>
                </a:cubicBezTo>
                <a:cubicBezTo>
                  <a:pt x="3115" y="1990"/>
                  <a:pt x="3178" y="1792"/>
                  <a:pt x="3115" y="1605"/>
                </a:cubicBezTo>
              </a:path>
            </a:pathLst>
          </a:custGeom>
          <a:solidFill>
            <a:schemeClr val="accent3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0" name="Freeform 358">
            <a:extLst>
              <a:ext uri="{FF2B5EF4-FFF2-40B4-BE49-F238E27FC236}">
                <a16:creationId xmlns:a16="http://schemas.microsoft.com/office/drawing/2014/main" id="{1F7057D8-A326-F74F-9E66-9E74B430D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744" y="1663465"/>
            <a:ext cx="1352605" cy="1288643"/>
          </a:xfrm>
          <a:custGeom>
            <a:avLst/>
            <a:gdLst>
              <a:gd name="T0" fmla="*/ 906 w 3169"/>
              <a:gd name="T1" fmla="*/ 0 h 3022"/>
              <a:gd name="T2" fmla="*/ 906 w 3169"/>
              <a:gd name="T3" fmla="*/ 0 h 3022"/>
              <a:gd name="T4" fmla="*/ 2261 w 3169"/>
              <a:gd name="T5" fmla="*/ 0 h 3022"/>
              <a:gd name="T6" fmla="*/ 2688 w 3169"/>
              <a:gd name="T7" fmla="*/ 312 h 3022"/>
              <a:gd name="T8" fmla="*/ 3116 w 3169"/>
              <a:gd name="T9" fmla="*/ 1604 h 3022"/>
              <a:gd name="T10" fmla="*/ 2949 w 3169"/>
              <a:gd name="T11" fmla="*/ 2105 h 3022"/>
              <a:gd name="T12" fmla="*/ 1844 w 3169"/>
              <a:gd name="T13" fmla="*/ 2907 h 3022"/>
              <a:gd name="T14" fmla="*/ 1323 w 3169"/>
              <a:gd name="T15" fmla="*/ 2907 h 3022"/>
              <a:gd name="T16" fmla="*/ 219 w 3169"/>
              <a:gd name="T17" fmla="*/ 2105 h 3022"/>
              <a:gd name="T18" fmla="*/ 52 w 3169"/>
              <a:gd name="T19" fmla="*/ 1604 h 3022"/>
              <a:gd name="T20" fmla="*/ 479 w 3169"/>
              <a:gd name="T21" fmla="*/ 312 h 3022"/>
              <a:gd name="T22" fmla="*/ 906 w 3169"/>
              <a:gd name="T23" fmla="*/ 0 h 3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69" h="3022">
                <a:moveTo>
                  <a:pt x="906" y="0"/>
                </a:moveTo>
                <a:lnTo>
                  <a:pt x="906" y="0"/>
                </a:lnTo>
                <a:cubicBezTo>
                  <a:pt x="2261" y="0"/>
                  <a:pt x="2261" y="0"/>
                  <a:pt x="2261" y="0"/>
                </a:cubicBezTo>
                <a:cubicBezTo>
                  <a:pt x="2459" y="0"/>
                  <a:pt x="2636" y="125"/>
                  <a:pt x="2688" y="312"/>
                </a:cubicBezTo>
                <a:cubicBezTo>
                  <a:pt x="3116" y="1604"/>
                  <a:pt x="3116" y="1604"/>
                  <a:pt x="3116" y="1604"/>
                </a:cubicBezTo>
                <a:cubicBezTo>
                  <a:pt x="3168" y="1792"/>
                  <a:pt x="3105" y="1990"/>
                  <a:pt x="2949" y="2105"/>
                </a:cubicBezTo>
                <a:cubicBezTo>
                  <a:pt x="1844" y="2907"/>
                  <a:pt x="1844" y="2907"/>
                  <a:pt x="1844" y="2907"/>
                </a:cubicBezTo>
                <a:cubicBezTo>
                  <a:pt x="1688" y="3021"/>
                  <a:pt x="1480" y="3021"/>
                  <a:pt x="1323" y="2907"/>
                </a:cubicBezTo>
                <a:cubicBezTo>
                  <a:pt x="219" y="2105"/>
                  <a:pt x="219" y="2105"/>
                  <a:pt x="219" y="2105"/>
                </a:cubicBezTo>
                <a:cubicBezTo>
                  <a:pt x="63" y="1990"/>
                  <a:pt x="0" y="1792"/>
                  <a:pt x="52" y="1604"/>
                </a:cubicBezTo>
                <a:cubicBezTo>
                  <a:pt x="479" y="312"/>
                  <a:pt x="479" y="312"/>
                  <a:pt x="479" y="312"/>
                </a:cubicBezTo>
                <a:cubicBezTo>
                  <a:pt x="531" y="125"/>
                  <a:pt x="709" y="0"/>
                  <a:pt x="906" y="0"/>
                </a:cubicBezTo>
              </a:path>
            </a:pathLst>
          </a:custGeom>
          <a:solidFill>
            <a:schemeClr val="accent1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1" name="Freeform 359">
            <a:extLst>
              <a:ext uri="{FF2B5EF4-FFF2-40B4-BE49-F238E27FC236}">
                <a16:creationId xmlns:a16="http://schemas.microsoft.com/office/drawing/2014/main" id="{A6EBFE23-EA33-8F4A-A64D-E8B4DA1E2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696" y="4650860"/>
            <a:ext cx="1356367" cy="1290525"/>
          </a:xfrm>
          <a:custGeom>
            <a:avLst/>
            <a:gdLst>
              <a:gd name="T0" fmla="*/ 2271 w 3179"/>
              <a:gd name="T1" fmla="*/ 3022 h 3023"/>
              <a:gd name="T2" fmla="*/ 2271 w 3179"/>
              <a:gd name="T3" fmla="*/ 3022 h 3023"/>
              <a:gd name="T4" fmla="*/ 906 w 3179"/>
              <a:gd name="T5" fmla="*/ 3022 h 3023"/>
              <a:gd name="T6" fmla="*/ 479 w 3179"/>
              <a:gd name="T7" fmla="*/ 2709 h 3023"/>
              <a:gd name="T8" fmla="*/ 62 w 3179"/>
              <a:gd name="T9" fmla="*/ 1417 h 3023"/>
              <a:gd name="T10" fmla="*/ 229 w 3179"/>
              <a:gd name="T11" fmla="*/ 917 h 3023"/>
              <a:gd name="T12" fmla="*/ 1323 w 3179"/>
              <a:gd name="T13" fmla="*/ 115 h 3023"/>
              <a:gd name="T14" fmla="*/ 1854 w 3179"/>
              <a:gd name="T15" fmla="*/ 115 h 3023"/>
              <a:gd name="T16" fmla="*/ 2959 w 3179"/>
              <a:gd name="T17" fmla="*/ 917 h 3023"/>
              <a:gd name="T18" fmla="*/ 3115 w 3179"/>
              <a:gd name="T19" fmla="*/ 1417 h 3023"/>
              <a:gd name="T20" fmla="*/ 2698 w 3179"/>
              <a:gd name="T21" fmla="*/ 2709 h 3023"/>
              <a:gd name="T22" fmla="*/ 2271 w 3179"/>
              <a:gd name="T23" fmla="*/ 3022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79" h="3023">
                <a:moveTo>
                  <a:pt x="2271" y="3022"/>
                </a:moveTo>
                <a:lnTo>
                  <a:pt x="2271" y="3022"/>
                </a:lnTo>
                <a:cubicBezTo>
                  <a:pt x="906" y="3022"/>
                  <a:pt x="906" y="3022"/>
                  <a:pt x="906" y="3022"/>
                </a:cubicBezTo>
                <a:cubicBezTo>
                  <a:pt x="718" y="3022"/>
                  <a:pt x="541" y="2897"/>
                  <a:pt x="479" y="2709"/>
                </a:cubicBezTo>
                <a:cubicBezTo>
                  <a:pt x="62" y="1417"/>
                  <a:pt x="62" y="1417"/>
                  <a:pt x="62" y="1417"/>
                </a:cubicBezTo>
                <a:cubicBezTo>
                  <a:pt x="0" y="1230"/>
                  <a:pt x="73" y="1032"/>
                  <a:pt x="229" y="917"/>
                </a:cubicBezTo>
                <a:cubicBezTo>
                  <a:pt x="1323" y="115"/>
                  <a:pt x="1323" y="115"/>
                  <a:pt x="1323" y="115"/>
                </a:cubicBezTo>
                <a:cubicBezTo>
                  <a:pt x="1490" y="0"/>
                  <a:pt x="1698" y="0"/>
                  <a:pt x="1854" y="115"/>
                </a:cubicBezTo>
                <a:cubicBezTo>
                  <a:pt x="2959" y="917"/>
                  <a:pt x="2959" y="917"/>
                  <a:pt x="2959" y="917"/>
                </a:cubicBezTo>
                <a:cubicBezTo>
                  <a:pt x="3115" y="1032"/>
                  <a:pt x="3178" y="1230"/>
                  <a:pt x="3115" y="1417"/>
                </a:cubicBezTo>
                <a:cubicBezTo>
                  <a:pt x="2698" y="2709"/>
                  <a:pt x="2698" y="2709"/>
                  <a:pt x="2698" y="2709"/>
                </a:cubicBezTo>
                <a:cubicBezTo>
                  <a:pt x="2636" y="2897"/>
                  <a:pt x="2469" y="3022"/>
                  <a:pt x="2271" y="3022"/>
                </a:cubicBezTo>
              </a:path>
            </a:pathLst>
          </a:custGeom>
          <a:solidFill>
            <a:schemeClr val="accent4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2" name="Freeform 360">
            <a:extLst>
              <a:ext uri="{FF2B5EF4-FFF2-40B4-BE49-F238E27FC236}">
                <a16:creationId xmlns:a16="http://schemas.microsoft.com/office/drawing/2014/main" id="{9C6FD464-1F49-D347-9CDD-A5420FDFB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744" y="4650860"/>
            <a:ext cx="1356367" cy="1290525"/>
          </a:xfrm>
          <a:custGeom>
            <a:avLst/>
            <a:gdLst>
              <a:gd name="T0" fmla="*/ 906 w 3179"/>
              <a:gd name="T1" fmla="*/ 3022 h 3023"/>
              <a:gd name="T2" fmla="*/ 906 w 3179"/>
              <a:gd name="T3" fmla="*/ 3022 h 3023"/>
              <a:gd name="T4" fmla="*/ 2272 w 3179"/>
              <a:gd name="T5" fmla="*/ 3022 h 3023"/>
              <a:gd name="T6" fmla="*/ 2699 w 3179"/>
              <a:gd name="T7" fmla="*/ 2709 h 3023"/>
              <a:gd name="T8" fmla="*/ 3116 w 3179"/>
              <a:gd name="T9" fmla="*/ 1417 h 3023"/>
              <a:gd name="T10" fmla="*/ 2959 w 3179"/>
              <a:gd name="T11" fmla="*/ 917 h 3023"/>
              <a:gd name="T12" fmla="*/ 1855 w 3179"/>
              <a:gd name="T13" fmla="*/ 115 h 3023"/>
              <a:gd name="T14" fmla="*/ 1323 w 3179"/>
              <a:gd name="T15" fmla="*/ 115 h 3023"/>
              <a:gd name="T16" fmla="*/ 229 w 3179"/>
              <a:gd name="T17" fmla="*/ 917 h 3023"/>
              <a:gd name="T18" fmla="*/ 63 w 3179"/>
              <a:gd name="T19" fmla="*/ 1417 h 3023"/>
              <a:gd name="T20" fmla="*/ 479 w 3179"/>
              <a:gd name="T21" fmla="*/ 2709 h 3023"/>
              <a:gd name="T22" fmla="*/ 906 w 3179"/>
              <a:gd name="T23" fmla="*/ 3022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79" h="3023">
                <a:moveTo>
                  <a:pt x="906" y="3022"/>
                </a:moveTo>
                <a:lnTo>
                  <a:pt x="906" y="3022"/>
                </a:lnTo>
                <a:cubicBezTo>
                  <a:pt x="2272" y="3022"/>
                  <a:pt x="2272" y="3022"/>
                  <a:pt x="2272" y="3022"/>
                </a:cubicBezTo>
                <a:cubicBezTo>
                  <a:pt x="2470" y="3022"/>
                  <a:pt x="2636" y="2897"/>
                  <a:pt x="2699" y="2709"/>
                </a:cubicBezTo>
                <a:cubicBezTo>
                  <a:pt x="3116" y="1417"/>
                  <a:pt x="3116" y="1417"/>
                  <a:pt x="3116" y="1417"/>
                </a:cubicBezTo>
                <a:cubicBezTo>
                  <a:pt x="3178" y="1230"/>
                  <a:pt x="3116" y="1032"/>
                  <a:pt x="2959" y="917"/>
                </a:cubicBezTo>
                <a:cubicBezTo>
                  <a:pt x="1855" y="115"/>
                  <a:pt x="1855" y="115"/>
                  <a:pt x="1855" y="115"/>
                </a:cubicBezTo>
                <a:cubicBezTo>
                  <a:pt x="1698" y="0"/>
                  <a:pt x="1490" y="0"/>
                  <a:pt x="1323" y="115"/>
                </a:cubicBezTo>
                <a:cubicBezTo>
                  <a:pt x="229" y="917"/>
                  <a:pt x="229" y="917"/>
                  <a:pt x="229" y="917"/>
                </a:cubicBezTo>
                <a:cubicBezTo>
                  <a:pt x="73" y="1032"/>
                  <a:pt x="0" y="1230"/>
                  <a:pt x="63" y="1417"/>
                </a:cubicBezTo>
                <a:cubicBezTo>
                  <a:pt x="479" y="2709"/>
                  <a:pt x="479" y="2709"/>
                  <a:pt x="479" y="2709"/>
                </a:cubicBezTo>
                <a:cubicBezTo>
                  <a:pt x="542" y="2897"/>
                  <a:pt x="719" y="3022"/>
                  <a:pt x="906" y="3022"/>
                </a:cubicBezTo>
              </a:path>
            </a:pathLst>
          </a:custGeom>
          <a:solidFill>
            <a:schemeClr val="accent4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3" name="Freeform 361">
            <a:extLst>
              <a:ext uri="{FF2B5EF4-FFF2-40B4-BE49-F238E27FC236}">
                <a16:creationId xmlns:a16="http://schemas.microsoft.com/office/drawing/2014/main" id="{6121922C-1EE5-A942-9CCC-4F1827451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806" y="2513782"/>
            <a:ext cx="1356368" cy="1288643"/>
          </a:xfrm>
          <a:custGeom>
            <a:avLst/>
            <a:gdLst>
              <a:gd name="T0" fmla="*/ 229 w 3179"/>
              <a:gd name="T1" fmla="*/ 917 h 3021"/>
              <a:gd name="T2" fmla="*/ 229 w 3179"/>
              <a:gd name="T3" fmla="*/ 917 h 3021"/>
              <a:gd name="T4" fmla="*/ 1323 w 3179"/>
              <a:gd name="T5" fmla="*/ 115 h 3021"/>
              <a:gd name="T6" fmla="*/ 1855 w 3179"/>
              <a:gd name="T7" fmla="*/ 115 h 3021"/>
              <a:gd name="T8" fmla="*/ 2959 w 3179"/>
              <a:gd name="T9" fmla="*/ 906 h 3021"/>
              <a:gd name="T10" fmla="*/ 3116 w 3179"/>
              <a:gd name="T11" fmla="*/ 1417 h 3021"/>
              <a:gd name="T12" fmla="*/ 2699 w 3179"/>
              <a:gd name="T13" fmla="*/ 2708 h 3021"/>
              <a:gd name="T14" fmla="*/ 2272 w 3179"/>
              <a:gd name="T15" fmla="*/ 3020 h 3021"/>
              <a:gd name="T16" fmla="*/ 917 w 3179"/>
              <a:gd name="T17" fmla="*/ 3020 h 3021"/>
              <a:gd name="T18" fmla="*/ 490 w 3179"/>
              <a:gd name="T19" fmla="*/ 2708 h 3021"/>
              <a:gd name="T20" fmla="*/ 63 w 3179"/>
              <a:gd name="T21" fmla="*/ 1417 h 3021"/>
              <a:gd name="T22" fmla="*/ 229 w 3179"/>
              <a:gd name="T23" fmla="*/ 917 h 3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79" h="3021">
                <a:moveTo>
                  <a:pt x="229" y="917"/>
                </a:moveTo>
                <a:lnTo>
                  <a:pt x="229" y="917"/>
                </a:lnTo>
                <a:cubicBezTo>
                  <a:pt x="1323" y="115"/>
                  <a:pt x="1323" y="115"/>
                  <a:pt x="1323" y="115"/>
                </a:cubicBezTo>
                <a:cubicBezTo>
                  <a:pt x="1480" y="0"/>
                  <a:pt x="1699" y="0"/>
                  <a:pt x="1855" y="115"/>
                </a:cubicBezTo>
                <a:cubicBezTo>
                  <a:pt x="2959" y="906"/>
                  <a:pt x="2959" y="906"/>
                  <a:pt x="2959" y="906"/>
                </a:cubicBezTo>
                <a:cubicBezTo>
                  <a:pt x="3116" y="1021"/>
                  <a:pt x="3178" y="1229"/>
                  <a:pt x="3116" y="1417"/>
                </a:cubicBezTo>
                <a:cubicBezTo>
                  <a:pt x="2699" y="2708"/>
                  <a:pt x="2699" y="2708"/>
                  <a:pt x="2699" y="2708"/>
                </a:cubicBezTo>
                <a:cubicBezTo>
                  <a:pt x="2647" y="2895"/>
                  <a:pt x="2470" y="3020"/>
                  <a:pt x="2272" y="3020"/>
                </a:cubicBezTo>
                <a:cubicBezTo>
                  <a:pt x="917" y="3020"/>
                  <a:pt x="917" y="3020"/>
                  <a:pt x="917" y="3020"/>
                </a:cubicBezTo>
                <a:cubicBezTo>
                  <a:pt x="719" y="3020"/>
                  <a:pt x="542" y="2895"/>
                  <a:pt x="490" y="2708"/>
                </a:cubicBezTo>
                <a:cubicBezTo>
                  <a:pt x="63" y="1417"/>
                  <a:pt x="63" y="1417"/>
                  <a:pt x="63" y="1417"/>
                </a:cubicBezTo>
                <a:cubicBezTo>
                  <a:pt x="0" y="1229"/>
                  <a:pt x="73" y="1031"/>
                  <a:pt x="229" y="917"/>
                </a:cubicBez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4" name="Freeform 362">
            <a:extLst>
              <a:ext uri="{FF2B5EF4-FFF2-40B4-BE49-F238E27FC236}">
                <a16:creationId xmlns:a16="http://schemas.microsoft.com/office/drawing/2014/main" id="{F69EF347-F7F6-4F4C-89D8-A9988DB4E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451" y="3800544"/>
            <a:ext cx="1356367" cy="1290525"/>
          </a:xfrm>
          <a:custGeom>
            <a:avLst/>
            <a:gdLst>
              <a:gd name="T0" fmla="*/ 62 w 3179"/>
              <a:gd name="T1" fmla="*/ 1605 h 3023"/>
              <a:gd name="T2" fmla="*/ 62 w 3179"/>
              <a:gd name="T3" fmla="*/ 1605 h 3023"/>
              <a:gd name="T4" fmla="*/ 479 w 3179"/>
              <a:gd name="T5" fmla="*/ 313 h 3023"/>
              <a:gd name="T6" fmla="*/ 906 w 3179"/>
              <a:gd name="T7" fmla="*/ 0 h 3023"/>
              <a:gd name="T8" fmla="*/ 2261 w 3179"/>
              <a:gd name="T9" fmla="*/ 0 h 3023"/>
              <a:gd name="T10" fmla="*/ 2688 w 3179"/>
              <a:gd name="T11" fmla="*/ 313 h 3023"/>
              <a:gd name="T12" fmla="*/ 3115 w 3179"/>
              <a:gd name="T13" fmla="*/ 1605 h 3023"/>
              <a:gd name="T14" fmla="*/ 2948 w 3179"/>
              <a:gd name="T15" fmla="*/ 2105 h 3023"/>
              <a:gd name="T16" fmla="*/ 1854 w 3179"/>
              <a:gd name="T17" fmla="*/ 2907 h 3023"/>
              <a:gd name="T18" fmla="*/ 1323 w 3179"/>
              <a:gd name="T19" fmla="*/ 2907 h 3023"/>
              <a:gd name="T20" fmla="*/ 218 w 3179"/>
              <a:gd name="T21" fmla="*/ 2105 h 3023"/>
              <a:gd name="T22" fmla="*/ 62 w 3179"/>
              <a:gd name="T23" fmla="*/ 1605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79" h="3023">
                <a:moveTo>
                  <a:pt x="62" y="1605"/>
                </a:moveTo>
                <a:lnTo>
                  <a:pt x="62" y="1605"/>
                </a:lnTo>
                <a:cubicBezTo>
                  <a:pt x="479" y="313"/>
                  <a:pt x="479" y="313"/>
                  <a:pt x="479" y="313"/>
                </a:cubicBezTo>
                <a:cubicBezTo>
                  <a:pt x="541" y="125"/>
                  <a:pt x="708" y="0"/>
                  <a:pt x="906" y="0"/>
                </a:cubicBezTo>
                <a:cubicBezTo>
                  <a:pt x="2261" y="0"/>
                  <a:pt x="2261" y="0"/>
                  <a:pt x="2261" y="0"/>
                </a:cubicBezTo>
                <a:cubicBezTo>
                  <a:pt x="2459" y="0"/>
                  <a:pt x="2636" y="125"/>
                  <a:pt x="2688" y="313"/>
                </a:cubicBezTo>
                <a:cubicBezTo>
                  <a:pt x="3115" y="1605"/>
                  <a:pt x="3115" y="1605"/>
                  <a:pt x="3115" y="1605"/>
                </a:cubicBezTo>
                <a:cubicBezTo>
                  <a:pt x="3178" y="1782"/>
                  <a:pt x="3115" y="1990"/>
                  <a:pt x="2948" y="2105"/>
                </a:cubicBezTo>
                <a:cubicBezTo>
                  <a:pt x="1854" y="2907"/>
                  <a:pt x="1854" y="2907"/>
                  <a:pt x="1854" y="2907"/>
                </a:cubicBezTo>
                <a:cubicBezTo>
                  <a:pt x="1698" y="3022"/>
                  <a:pt x="1479" y="3022"/>
                  <a:pt x="1323" y="2907"/>
                </a:cubicBezTo>
                <a:cubicBezTo>
                  <a:pt x="218" y="2105"/>
                  <a:pt x="218" y="2105"/>
                  <a:pt x="218" y="2105"/>
                </a:cubicBezTo>
                <a:cubicBezTo>
                  <a:pt x="62" y="1990"/>
                  <a:pt x="0" y="1792"/>
                  <a:pt x="62" y="1605"/>
                </a:cubicBezTo>
              </a:path>
            </a:pathLst>
          </a:custGeom>
          <a:solidFill>
            <a:schemeClr val="accent3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5" name="Freeform 363">
            <a:extLst>
              <a:ext uri="{FF2B5EF4-FFF2-40B4-BE49-F238E27FC236}">
                <a16:creationId xmlns:a16="http://schemas.microsoft.com/office/drawing/2014/main" id="{03F0EF23-AF36-4F48-AD1D-AB170E285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534" y="4191840"/>
            <a:ext cx="413871" cy="479714"/>
          </a:xfrm>
          <a:custGeom>
            <a:avLst/>
            <a:gdLst>
              <a:gd name="T0" fmla="*/ 490 w 970"/>
              <a:gd name="T1" fmla="*/ 1125 h 1126"/>
              <a:gd name="T2" fmla="*/ 490 w 970"/>
              <a:gd name="T3" fmla="*/ 1125 h 1126"/>
              <a:gd name="T4" fmla="*/ 469 w 970"/>
              <a:gd name="T5" fmla="*/ 1125 h 1126"/>
              <a:gd name="T6" fmla="*/ 198 w 970"/>
              <a:gd name="T7" fmla="*/ 917 h 1126"/>
              <a:gd name="T8" fmla="*/ 0 w 970"/>
              <a:gd name="T9" fmla="*/ 240 h 1126"/>
              <a:gd name="T10" fmla="*/ 21 w 970"/>
              <a:gd name="T11" fmla="*/ 177 h 1126"/>
              <a:gd name="T12" fmla="*/ 83 w 970"/>
              <a:gd name="T13" fmla="*/ 146 h 1126"/>
              <a:gd name="T14" fmla="*/ 438 w 970"/>
              <a:gd name="T15" fmla="*/ 21 h 1126"/>
              <a:gd name="T16" fmla="*/ 542 w 970"/>
              <a:gd name="T17" fmla="*/ 21 h 1126"/>
              <a:gd name="T18" fmla="*/ 886 w 970"/>
              <a:gd name="T19" fmla="*/ 146 h 1126"/>
              <a:gd name="T20" fmla="*/ 948 w 970"/>
              <a:gd name="T21" fmla="*/ 177 h 1126"/>
              <a:gd name="T22" fmla="*/ 969 w 970"/>
              <a:gd name="T23" fmla="*/ 240 h 1126"/>
              <a:gd name="T24" fmla="*/ 771 w 970"/>
              <a:gd name="T25" fmla="*/ 917 h 1126"/>
              <a:gd name="T26" fmla="*/ 500 w 970"/>
              <a:gd name="T27" fmla="*/ 1125 h 1126"/>
              <a:gd name="T28" fmla="*/ 490 w 970"/>
              <a:gd name="T29" fmla="*/ 1125 h 1126"/>
              <a:gd name="T30" fmla="*/ 469 w 970"/>
              <a:gd name="T31" fmla="*/ 1073 h 1126"/>
              <a:gd name="T32" fmla="*/ 469 w 970"/>
              <a:gd name="T33" fmla="*/ 1073 h 1126"/>
              <a:gd name="T34" fmla="*/ 490 w 970"/>
              <a:gd name="T35" fmla="*/ 63 h 1126"/>
              <a:gd name="T36" fmla="*/ 490 w 970"/>
              <a:gd name="T37" fmla="*/ 63 h 1126"/>
              <a:gd name="T38" fmla="*/ 469 w 970"/>
              <a:gd name="T39" fmla="*/ 73 h 1126"/>
              <a:gd name="T40" fmla="*/ 83 w 970"/>
              <a:gd name="T41" fmla="*/ 209 h 1126"/>
              <a:gd name="T42" fmla="*/ 63 w 970"/>
              <a:gd name="T43" fmla="*/ 219 h 1126"/>
              <a:gd name="T44" fmla="*/ 63 w 970"/>
              <a:gd name="T45" fmla="*/ 240 h 1126"/>
              <a:gd name="T46" fmla="*/ 250 w 970"/>
              <a:gd name="T47" fmla="*/ 886 h 1126"/>
              <a:gd name="T48" fmla="*/ 490 w 970"/>
              <a:gd name="T49" fmla="*/ 1063 h 1126"/>
              <a:gd name="T50" fmla="*/ 719 w 970"/>
              <a:gd name="T51" fmla="*/ 886 h 1126"/>
              <a:gd name="T52" fmla="*/ 917 w 970"/>
              <a:gd name="T53" fmla="*/ 240 h 1126"/>
              <a:gd name="T54" fmla="*/ 907 w 970"/>
              <a:gd name="T55" fmla="*/ 219 h 1126"/>
              <a:gd name="T56" fmla="*/ 886 w 970"/>
              <a:gd name="T57" fmla="*/ 209 h 1126"/>
              <a:gd name="T58" fmla="*/ 500 w 970"/>
              <a:gd name="T59" fmla="*/ 73 h 1126"/>
              <a:gd name="T60" fmla="*/ 490 w 970"/>
              <a:gd name="T61" fmla="*/ 63 h 1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70" h="1126">
                <a:moveTo>
                  <a:pt x="490" y="1125"/>
                </a:moveTo>
                <a:lnTo>
                  <a:pt x="490" y="1125"/>
                </a:lnTo>
                <a:cubicBezTo>
                  <a:pt x="480" y="1125"/>
                  <a:pt x="480" y="1125"/>
                  <a:pt x="469" y="1125"/>
                </a:cubicBezTo>
                <a:cubicBezTo>
                  <a:pt x="469" y="1125"/>
                  <a:pt x="282" y="1032"/>
                  <a:pt x="198" y="917"/>
                </a:cubicBezTo>
                <a:cubicBezTo>
                  <a:pt x="63" y="709"/>
                  <a:pt x="11" y="375"/>
                  <a:pt x="0" y="240"/>
                </a:cubicBezTo>
                <a:cubicBezTo>
                  <a:pt x="0" y="219"/>
                  <a:pt x="0" y="198"/>
                  <a:pt x="21" y="177"/>
                </a:cubicBezTo>
                <a:cubicBezTo>
                  <a:pt x="31" y="156"/>
                  <a:pt x="52" y="146"/>
                  <a:pt x="83" y="146"/>
                </a:cubicBezTo>
                <a:cubicBezTo>
                  <a:pt x="261" y="136"/>
                  <a:pt x="375" y="63"/>
                  <a:pt x="438" y="21"/>
                </a:cubicBezTo>
                <a:cubicBezTo>
                  <a:pt x="469" y="0"/>
                  <a:pt x="511" y="0"/>
                  <a:pt x="542" y="21"/>
                </a:cubicBezTo>
                <a:cubicBezTo>
                  <a:pt x="594" y="63"/>
                  <a:pt x="709" y="136"/>
                  <a:pt x="886" y="146"/>
                </a:cubicBezTo>
                <a:cubicBezTo>
                  <a:pt x="917" y="146"/>
                  <a:pt x="938" y="156"/>
                  <a:pt x="948" y="177"/>
                </a:cubicBezTo>
                <a:cubicBezTo>
                  <a:pt x="969" y="198"/>
                  <a:pt x="969" y="219"/>
                  <a:pt x="969" y="240"/>
                </a:cubicBezTo>
                <a:cubicBezTo>
                  <a:pt x="959" y="375"/>
                  <a:pt x="917" y="709"/>
                  <a:pt x="771" y="917"/>
                </a:cubicBezTo>
                <a:cubicBezTo>
                  <a:pt x="688" y="1042"/>
                  <a:pt x="511" y="1125"/>
                  <a:pt x="500" y="1125"/>
                </a:cubicBezTo>
                <a:cubicBezTo>
                  <a:pt x="490" y="1125"/>
                  <a:pt x="490" y="1125"/>
                  <a:pt x="490" y="1125"/>
                </a:cubicBezTo>
                <a:close/>
                <a:moveTo>
                  <a:pt x="469" y="1073"/>
                </a:moveTo>
                <a:lnTo>
                  <a:pt x="469" y="1073"/>
                </a:lnTo>
                <a:close/>
                <a:moveTo>
                  <a:pt x="490" y="63"/>
                </a:moveTo>
                <a:lnTo>
                  <a:pt x="490" y="63"/>
                </a:lnTo>
                <a:cubicBezTo>
                  <a:pt x="480" y="63"/>
                  <a:pt x="469" y="73"/>
                  <a:pt x="469" y="73"/>
                </a:cubicBezTo>
                <a:cubicBezTo>
                  <a:pt x="407" y="115"/>
                  <a:pt x="282" y="188"/>
                  <a:pt x="83" y="209"/>
                </a:cubicBezTo>
                <a:cubicBezTo>
                  <a:pt x="73" y="209"/>
                  <a:pt x="73" y="209"/>
                  <a:pt x="63" y="219"/>
                </a:cubicBezTo>
                <a:cubicBezTo>
                  <a:pt x="63" y="219"/>
                  <a:pt x="63" y="230"/>
                  <a:pt x="63" y="240"/>
                </a:cubicBezTo>
                <a:cubicBezTo>
                  <a:pt x="73" y="365"/>
                  <a:pt x="115" y="688"/>
                  <a:pt x="250" y="886"/>
                </a:cubicBezTo>
                <a:cubicBezTo>
                  <a:pt x="313" y="969"/>
                  <a:pt x="448" y="1042"/>
                  <a:pt x="490" y="1063"/>
                </a:cubicBezTo>
                <a:cubicBezTo>
                  <a:pt x="532" y="1042"/>
                  <a:pt x="657" y="969"/>
                  <a:pt x="719" y="886"/>
                </a:cubicBezTo>
                <a:cubicBezTo>
                  <a:pt x="855" y="688"/>
                  <a:pt x="896" y="365"/>
                  <a:pt x="917" y="240"/>
                </a:cubicBezTo>
                <a:cubicBezTo>
                  <a:pt x="917" y="230"/>
                  <a:pt x="907" y="219"/>
                  <a:pt x="907" y="219"/>
                </a:cubicBezTo>
                <a:cubicBezTo>
                  <a:pt x="896" y="209"/>
                  <a:pt x="896" y="209"/>
                  <a:pt x="886" y="209"/>
                </a:cubicBezTo>
                <a:cubicBezTo>
                  <a:pt x="688" y="188"/>
                  <a:pt x="563" y="115"/>
                  <a:pt x="500" y="73"/>
                </a:cubicBezTo>
                <a:lnTo>
                  <a:pt x="490" y="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6" name="Freeform 364">
            <a:extLst>
              <a:ext uri="{FF2B5EF4-FFF2-40B4-BE49-F238E27FC236}">
                <a16:creationId xmlns:a16="http://schemas.microsoft.com/office/drawing/2014/main" id="{F18535CF-82C1-2948-971F-FF5B983CE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339" y="4423231"/>
            <a:ext cx="156143" cy="110993"/>
          </a:xfrm>
          <a:custGeom>
            <a:avLst/>
            <a:gdLst>
              <a:gd name="T0" fmla="*/ 322 w 365"/>
              <a:gd name="T1" fmla="*/ 261 h 262"/>
              <a:gd name="T2" fmla="*/ 322 w 365"/>
              <a:gd name="T3" fmla="*/ 261 h 262"/>
              <a:gd name="T4" fmla="*/ 41 w 365"/>
              <a:gd name="T5" fmla="*/ 261 h 262"/>
              <a:gd name="T6" fmla="*/ 0 w 365"/>
              <a:gd name="T7" fmla="*/ 219 h 262"/>
              <a:gd name="T8" fmla="*/ 0 w 365"/>
              <a:gd name="T9" fmla="*/ 42 h 262"/>
              <a:gd name="T10" fmla="*/ 41 w 365"/>
              <a:gd name="T11" fmla="*/ 0 h 262"/>
              <a:gd name="T12" fmla="*/ 322 w 365"/>
              <a:gd name="T13" fmla="*/ 0 h 262"/>
              <a:gd name="T14" fmla="*/ 364 w 365"/>
              <a:gd name="T15" fmla="*/ 42 h 262"/>
              <a:gd name="T16" fmla="*/ 364 w 365"/>
              <a:gd name="T17" fmla="*/ 219 h 262"/>
              <a:gd name="T18" fmla="*/ 322 w 365"/>
              <a:gd name="T19" fmla="*/ 261 h 262"/>
              <a:gd name="T20" fmla="*/ 62 w 365"/>
              <a:gd name="T21" fmla="*/ 198 h 262"/>
              <a:gd name="T22" fmla="*/ 62 w 365"/>
              <a:gd name="T23" fmla="*/ 198 h 262"/>
              <a:gd name="T24" fmla="*/ 302 w 365"/>
              <a:gd name="T25" fmla="*/ 198 h 262"/>
              <a:gd name="T26" fmla="*/ 302 w 365"/>
              <a:gd name="T27" fmla="*/ 52 h 262"/>
              <a:gd name="T28" fmla="*/ 62 w 365"/>
              <a:gd name="T29" fmla="*/ 52 h 262"/>
              <a:gd name="T30" fmla="*/ 62 w 365"/>
              <a:gd name="T31" fmla="*/ 198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65" h="262">
                <a:moveTo>
                  <a:pt x="322" y="261"/>
                </a:moveTo>
                <a:lnTo>
                  <a:pt x="322" y="261"/>
                </a:lnTo>
                <a:cubicBezTo>
                  <a:pt x="41" y="261"/>
                  <a:pt x="41" y="261"/>
                  <a:pt x="41" y="261"/>
                </a:cubicBezTo>
                <a:cubicBezTo>
                  <a:pt x="20" y="261"/>
                  <a:pt x="0" y="240"/>
                  <a:pt x="0" y="219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21"/>
                  <a:pt x="20" y="0"/>
                  <a:pt x="41" y="0"/>
                </a:cubicBezTo>
                <a:cubicBezTo>
                  <a:pt x="322" y="0"/>
                  <a:pt x="322" y="0"/>
                  <a:pt x="322" y="0"/>
                </a:cubicBezTo>
                <a:cubicBezTo>
                  <a:pt x="343" y="0"/>
                  <a:pt x="364" y="21"/>
                  <a:pt x="364" y="42"/>
                </a:cubicBezTo>
                <a:cubicBezTo>
                  <a:pt x="364" y="219"/>
                  <a:pt x="364" y="219"/>
                  <a:pt x="364" y="219"/>
                </a:cubicBezTo>
                <a:cubicBezTo>
                  <a:pt x="364" y="240"/>
                  <a:pt x="343" y="261"/>
                  <a:pt x="322" y="261"/>
                </a:cubicBezTo>
                <a:close/>
                <a:moveTo>
                  <a:pt x="62" y="198"/>
                </a:moveTo>
                <a:lnTo>
                  <a:pt x="62" y="198"/>
                </a:lnTo>
                <a:cubicBezTo>
                  <a:pt x="302" y="198"/>
                  <a:pt x="302" y="198"/>
                  <a:pt x="302" y="198"/>
                </a:cubicBezTo>
                <a:cubicBezTo>
                  <a:pt x="302" y="52"/>
                  <a:pt x="302" y="52"/>
                  <a:pt x="302" y="52"/>
                </a:cubicBezTo>
                <a:cubicBezTo>
                  <a:pt x="62" y="52"/>
                  <a:pt x="62" y="52"/>
                  <a:pt x="62" y="52"/>
                </a:cubicBezTo>
                <a:lnTo>
                  <a:pt x="62" y="19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7" name="Freeform 365">
            <a:extLst>
              <a:ext uri="{FF2B5EF4-FFF2-40B4-BE49-F238E27FC236}">
                <a16:creationId xmlns:a16="http://schemas.microsoft.com/office/drawing/2014/main" id="{1E2F8D05-D84E-8940-A334-A1BB129D5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508" y="4334813"/>
            <a:ext cx="129805" cy="110992"/>
          </a:xfrm>
          <a:custGeom>
            <a:avLst/>
            <a:gdLst>
              <a:gd name="T0" fmla="*/ 281 w 303"/>
              <a:gd name="T1" fmla="*/ 260 h 261"/>
              <a:gd name="T2" fmla="*/ 281 w 303"/>
              <a:gd name="T3" fmla="*/ 260 h 261"/>
              <a:gd name="T4" fmla="*/ 250 w 303"/>
              <a:gd name="T5" fmla="*/ 229 h 261"/>
              <a:gd name="T6" fmla="*/ 250 w 303"/>
              <a:gd name="T7" fmla="*/ 156 h 261"/>
              <a:gd name="T8" fmla="*/ 156 w 303"/>
              <a:gd name="T9" fmla="*/ 62 h 261"/>
              <a:gd name="T10" fmla="*/ 52 w 303"/>
              <a:gd name="T11" fmla="*/ 156 h 261"/>
              <a:gd name="T12" fmla="*/ 52 w 303"/>
              <a:gd name="T13" fmla="*/ 229 h 261"/>
              <a:gd name="T14" fmla="*/ 31 w 303"/>
              <a:gd name="T15" fmla="*/ 260 h 261"/>
              <a:gd name="T16" fmla="*/ 31 w 303"/>
              <a:gd name="T17" fmla="*/ 260 h 261"/>
              <a:gd name="T18" fmla="*/ 0 w 303"/>
              <a:gd name="T19" fmla="*/ 229 h 261"/>
              <a:gd name="T20" fmla="*/ 0 w 303"/>
              <a:gd name="T21" fmla="*/ 156 h 261"/>
              <a:gd name="T22" fmla="*/ 156 w 303"/>
              <a:gd name="T23" fmla="*/ 0 h 261"/>
              <a:gd name="T24" fmla="*/ 302 w 303"/>
              <a:gd name="T25" fmla="*/ 156 h 261"/>
              <a:gd name="T26" fmla="*/ 302 w 303"/>
              <a:gd name="T27" fmla="*/ 229 h 261"/>
              <a:gd name="T28" fmla="*/ 281 w 303"/>
              <a:gd name="T29" fmla="*/ 260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03" h="261">
                <a:moveTo>
                  <a:pt x="281" y="260"/>
                </a:moveTo>
                <a:lnTo>
                  <a:pt x="281" y="260"/>
                </a:lnTo>
                <a:cubicBezTo>
                  <a:pt x="260" y="260"/>
                  <a:pt x="250" y="250"/>
                  <a:pt x="250" y="229"/>
                </a:cubicBezTo>
                <a:cubicBezTo>
                  <a:pt x="250" y="156"/>
                  <a:pt x="250" y="156"/>
                  <a:pt x="250" y="156"/>
                </a:cubicBezTo>
                <a:cubicBezTo>
                  <a:pt x="250" y="104"/>
                  <a:pt x="208" y="62"/>
                  <a:pt x="156" y="62"/>
                </a:cubicBezTo>
                <a:cubicBezTo>
                  <a:pt x="94" y="62"/>
                  <a:pt x="52" y="104"/>
                  <a:pt x="52" y="156"/>
                </a:cubicBezTo>
                <a:cubicBezTo>
                  <a:pt x="52" y="229"/>
                  <a:pt x="52" y="229"/>
                  <a:pt x="52" y="229"/>
                </a:cubicBezTo>
                <a:cubicBezTo>
                  <a:pt x="52" y="250"/>
                  <a:pt x="41" y="260"/>
                  <a:pt x="31" y="260"/>
                </a:cubicBezTo>
                <a:lnTo>
                  <a:pt x="31" y="260"/>
                </a:lnTo>
                <a:cubicBezTo>
                  <a:pt x="10" y="260"/>
                  <a:pt x="0" y="250"/>
                  <a:pt x="0" y="229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73"/>
                  <a:pt x="62" y="0"/>
                  <a:pt x="156" y="0"/>
                </a:cubicBezTo>
                <a:cubicBezTo>
                  <a:pt x="239" y="0"/>
                  <a:pt x="302" y="73"/>
                  <a:pt x="302" y="156"/>
                </a:cubicBezTo>
                <a:cubicBezTo>
                  <a:pt x="302" y="229"/>
                  <a:pt x="302" y="229"/>
                  <a:pt x="302" y="229"/>
                </a:cubicBezTo>
                <a:cubicBezTo>
                  <a:pt x="302" y="250"/>
                  <a:pt x="291" y="260"/>
                  <a:pt x="281" y="2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8" name="Freeform 366">
            <a:extLst>
              <a:ext uri="{FF2B5EF4-FFF2-40B4-BE49-F238E27FC236}">
                <a16:creationId xmlns:a16="http://schemas.microsoft.com/office/drawing/2014/main" id="{A4186F8A-B126-1643-A1E8-F62B032BE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7778" y="4037579"/>
            <a:ext cx="560607" cy="35743"/>
          </a:xfrm>
          <a:custGeom>
            <a:avLst/>
            <a:gdLst>
              <a:gd name="T0" fmla="*/ 1270 w 1313"/>
              <a:gd name="T1" fmla="*/ 83 h 84"/>
              <a:gd name="T2" fmla="*/ 1270 w 1313"/>
              <a:gd name="T3" fmla="*/ 83 h 84"/>
              <a:gd name="T4" fmla="*/ 41 w 1313"/>
              <a:gd name="T5" fmla="*/ 83 h 84"/>
              <a:gd name="T6" fmla="*/ 0 w 1313"/>
              <a:gd name="T7" fmla="*/ 41 h 84"/>
              <a:gd name="T8" fmla="*/ 41 w 1313"/>
              <a:gd name="T9" fmla="*/ 0 h 84"/>
              <a:gd name="T10" fmla="*/ 1270 w 1313"/>
              <a:gd name="T11" fmla="*/ 0 h 84"/>
              <a:gd name="T12" fmla="*/ 1312 w 1313"/>
              <a:gd name="T13" fmla="*/ 41 h 84"/>
              <a:gd name="T14" fmla="*/ 1270 w 1313"/>
              <a:gd name="T15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13" h="84">
                <a:moveTo>
                  <a:pt x="1270" y="83"/>
                </a:moveTo>
                <a:lnTo>
                  <a:pt x="1270" y="83"/>
                </a:lnTo>
                <a:cubicBezTo>
                  <a:pt x="41" y="83"/>
                  <a:pt x="41" y="83"/>
                  <a:pt x="41" y="83"/>
                </a:cubicBezTo>
                <a:cubicBezTo>
                  <a:pt x="21" y="83"/>
                  <a:pt x="0" y="62"/>
                  <a:pt x="0" y="41"/>
                </a:cubicBezTo>
                <a:cubicBezTo>
                  <a:pt x="0" y="20"/>
                  <a:pt x="21" y="0"/>
                  <a:pt x="41" y="0"/>
                </a:cubicBezTo>
                <a:cubicBezTo>
                  <a:pt x="1270" y="0"/>
                  <a:pt x="1270" y="0"/>
                  <a:pt x="1270" y="0"/>
                </a:cubicBezTo>
                <a:cubicBezTo>
                  <a:pt x="1291" y="0"/>
                  <a:pt x="1312" y="20"/>
                  <a:pt x="1312" y="41"/>
                </a:cubicBezTo>
                <a:cubicBezTo>
                  <a:pt x="1312" y="62"/>
                  <a:pt x="1291" y="83"/>
                  <a:pt x="1270" y="8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9" name="Freeform 367">
            <a:extLst>
              <a:ext uri="{FF2B5EF4-FFF2-40B4-BE49-F238E27FC236}">
                <a16:creationId xmlns:a16="http://schemas.microsoft.com/office/drawing/2014/main" id="{82654AFD-374C-0548-A439-B493B7C98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9858" y="3969854"/>
            <a:ext cx="430803" cy="35743"/>
          </a:xfrm>
          <a:custGeom>
            <a:avLst/>
            <a:gdLst>
              <a:gd name="T0" fmla="*/ 968 w 1010"/>
              <a:gd name="T1" fmla="*/ 84 h 85"/>
              <a:gd name="T2" fmla="*/ 968 w 1010"/>
              <a:gd name="T3" fmla="*/ 84 h 85"/>
              <a:gd name="T4" fmla="*/ 41 w 1010"/>
              <a:gd name="T5" fmla="*/ 84 h 85"/>
              <a:gd name="T6" fmla="*/ 0 w 1010"/>
              <a:gd name="T7" fmla="*/ 42 h 85"/>
              <a:gd name="T8" fmla="*/ 41 w 1010"/>
              <a:gd name="T9" fmla="*/ 0 h 85"/>
              <a:gd name="T10" fmla="*/ 968 w 1010"/>
              <a:gd name="T11" fmla="*/ 0 h 85"/>
              <a:gd name="T12" fmla="*/ 1009 w 1010"/>
              <a:gd name="T13" fmla="*/ 42 h 85"/>
              <a:gd name="T14" fmla="*/ 968 w 1010"/>
              <a:gd name="T15" fmla="*/ 8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10" h="85">
                <a:moveTo>
                  <a:pt x="968" y="84"/>
                </a:moveTo>
                <a:lnTo>
                  <a:pt x="968" y="84"/>
                </a:lnTo>
                <a:cubicBezTo>
                  <a:pt x="41" y="84"/>
                  <a:pt x="41" y="84"/>
                  <a:pt x="41" y="84"/>
                </a:cubicBezTo>
                <a:cubicBezTo>
                  <a:pt x="20" y="84"/>
                  <a:pt x="0" y="63"/>
                  <a:pt x="0" y="42"/>
                </a:cubicBezTo>
                <a:cubicBezTo>
                  <a:pt x="0" y="21"/>
                  <a:pt x="20" y="0"/>
                  <a:pt x="41" y="0"/>
                </a:cubicBezTo>
                <a:cubicBezTo>
                  <a:pt x="968" y="0"/>
                  <a:pt x="968" y="0"/>
                  <a:pt x="968" y="0"/>
                </a:cubicBezTo>
                <a:cubicBezTo>
                  <a:pt x="988" y="0"/>
                  <a:pt x="1009" y="21"/>
                  <a:pt x="1009" y="42"/>
                </a:cubicBezTo>
                <a:cubicBezTo>
                  <a:pt x="1009" y="63"/>
                  <a:pt x="988" y="84"/>
                  <a:pt x="968" y="8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0" name="Freeform 368">
            <a:extLst>
              <a:ext uri="{FF2B5EF4-FFF2-40B4-BE49-F238E27FC236}">
                <a16:creationId xmlns:a16="http://schemas.microsoft.com/office/drawing/2014/main" id="{A57A0213-DD32-E245-B013-672C98E94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9858" y="3640638"/>
            <a:ext cx="430803" cy="35744"/>
          </a:xfrm>
          <a:custGeom>
            <a:avLst/>
            <a:gdLst>
              <a:gd name="T0" fmla="*/ 968 w 1010"/>
              <a:gd name="T1" fmla="*/ 83 h 84"/>
              <a:gd name="T2" fmla="*/ 968 w 1010"/>
              <a:gd name="T3" fmla="*/ 83 h 84"/>
              <a:gd name="T4" fmla="*/ 52 w 1010"/>
              <a:gd name="T5" fmla="*/ 83 h 84"/>
              <a:gd name="T6" fmla="*/ 0 w 1010"/>
              <a:gd name="T7" fmla="*/ 42 h 84"/>
              <a:gd name="T8" fmla="*/ 52 w 1010"/>
              <a:gd name="T9" fmla="*/ 0 h 84"/>
              <a:gd name="T10" fmla="*/ 968 w 1010"/>
              <a:gd name="T11" fmla="*/ 0 h 84"/>
              <a:gd name="T12" fmla="*/ 1009 w 1010"/>
              <a:gd name="T13" fmla="*/ 42 h 84"/>
              <a:gd name="T14" fmla="*/ 968 w 1010"/>
              <a:gd name="T15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10" h="84">
                <a:moveTo>
                  <a:pt x="968" y="83"/>
                </a:moveTo>
                <a:lnTo>
                  <a:pt x="968" y="83"/>
                </a:lnTo>
                <a:cubicBezTo>
                  <a:pt x="52" y="83"/>
                  <a:pt x="52" y="83"/>
                  <a:pt x="52" y="83"/>
                </a:cubicBezTo>
                <a:cubicBezTo>
                  <a:pt x="20" y="83"/>
                  <a:pt x="0" y="63"/>
                  <a:pt x="0" y="42"/>
                </a:cubicBezTo>
                <a:cubicBezTo>
                  <a:pt x="0" y="21"/>
                  <a:pt x="20" y="0"/>
                  <a:pt x="52" y="0"/>
                </a:cubicBezTo>
                <a:cubicBezTo>
                  <a:pt x="968" y="0"/>
                  <a:pt x="968" y="0"/>
                  <a:pt x="968" y="0"/>
                </a:cubicBezTo>
                <a:cubicBezTo>
                  <a:pt x="999" y="0"/>
                  <a:pt x="1009" y="21"/>
                  <a:pt x="1009" y="42"/>
                </a:cubicBezTo>
                <a:cubicBezTo>
                  <a:pt x="1009" y="63"/>
                  <a:pt x="999" y="83"/>
                  <a:pt x="968" y="8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1" name="Freeform 369">
            <a:extLst>
              <a:ext uri="{FF2B5EF4-FFF2-40B4-BE49-F238E27FC236}">
                <a16:creationId xmlns:a16="http://schemas.microsoft.com/office/drawing/2014/main" id="{B18CBEF7-9CBB-8B47-BD65-2C3F9376F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583" y="3708363"/>
            <a:ext cx="35744" cy="235155"/>
          </a:xfrm>
          <a:custGeom>
            <a:avLst/>
            <a:gdLst>
              <a:gd name="T0" fmla="*/ 41 w 84"/>
              <a:gd name="T1" fmla="*/ 552 h 553"/>
              <a:gd name="T2" fmla="*/ 41 w 84"/>
              <a:gd name="T3" fmla="*/ 552 h 553"/>
              <a:gd name="T4" fmla="*/ 41 w 84"/>
              <a:gd name="T5" fmla="*/ 552 h 553"/>
              <a:gd name="T6" fmla="*/ 0 w 84"/>
              <a:gd name="T7" fmla="*/ 500 h 553"/>
              <a:gd name="T8" fmla="*/ 0 w 84"/>
              <a:gd name="T9" fmla="*/ 41 h 553"/>
              <a:gd name="T10" fmla="*/ 41 w 84"/>
              <a:gd name="T11" fmla="*/ 0 h 553"/>
              <a:gd name="T12" fmla="*/ 41 w 84"/>
              <a:gd name="T13" fmla="*/ 0 h 553"/>
              <a:gd name="T14" fmla="*/ 83 w 84"/>
              <a:gd name="T15" fmla="*/ 41 h 553"/>
              <a:gd name="T16" fmla="*/ 83 w 84"/>
              <a:gd name="T17" fmla="*/ 500 h 553"/>
              <a:gd name="T18" fmla="*/ 41 w 84"/>
              <a:gd name="T19" fmla="*/ 552 h 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" h="553">
                <a:moveTo>
                  <a:pt x="41" y="552"/>
                </a:moveTo>
                <a:lnTo>
                  <a:pt x="41" y="552"/>
                </a:lnTo>
                <a:lnTo>
                  <a:pt x="41" y="552"/>
                </a:lnTo>
                <a:cubicBezTo>
                  <a:pt x="21" y="552"/>
                  <a:pt x="0" y="531"/>
                  <a:pt x="0" y="500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21"/>
                  <a:pt x="21" y="0"/>
                  <a:pt x="41" y="0"/>
                </a:cubicBezTo>
                <a:lnTo>
                  <a:pt x="41" y="0"/>
                </a:lnTo>
                <a:cubicBezTo>
                  <a:pt x="73" y="0"/>
                  <a:pt x="83" y="21"/>
                  <a:pt x="83" y="41"/>
                </a:cubicBezTo>
                <a:cubicBezTo>
                  <a:pt x="83" y="500"/>
                  <a:pt x="83" y="500"/>
                  <a:pt x="83" y="500"/>
                </a:cubicBezTo>
                <a:cubicBezTo>
                  <a:pt x="83" y="531"/>
                  <a:pt x="62" y="552"/>
                  <a:pt x="41" y="55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2" name="Freeform 370">
            <a:extLst>
              <a:ext uri="{FF2B5EF4-FFF2-40B4-BE49-F238E27FC236}">
                <a16:creationId xmlns:a16="http://schemas.microsoft.com/office/drawing/2014/main" id="{09E2EDBC-DA72-974A-9FF0-7BB50E690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269" y="3708363"/>
            <a:ext cx="35744" cy="235155"/>
          </a:xfrm>
          <a:custGeom>
            <a:avLst/>
            <a:gdLst>
              <a:gd name="T0" fmla="*/ 41 w 84"/>
              <a:gd name="T1" fmla="*/ 552 h 553"/>
              <a:gd name="T2" fmla="*/ 41 w 84"/>
              <a:gd name="T3" fmla="*/ 552 h 553"/>
              <a:gd name="T4" fmla="*/ 41 w 84"/>
              <a:gd name="T5" fmla="*/ 552 h 553"/>
              <a:gd name="T6" fmla="*/ 0 w 84"/>
              <a:gd name="T7" fmla="*/ 500 h 553"/>
              <a:gd name="T8" fmla="*/ 0 w 84"/>
              <a:gd name="T9" fmla="*/ 41 h 553"/>
              <a:gd name="T10" fmla="*/ 41 w 84"/>
              <a:gd name="T11" fmla="*/ 0 h 553"/>
              <a:gd name="T12" fmla="*/ 41 w 84"/>
              <a:gd name="T13" fmla="*/ 0 h 553"/>
              <a:gd name="T14" fmla="*/ 83 w 84"/>
              <a:gd name="T15" fmla="*/ 41 h 553"/>
              <a:gd name="T16" fmla="*/ 83 w 84"/>
              <a:gd name="T17" fmla="*/ 500 h 553"/>
              <a:gd name="T18" fmla="*/ 41 w 84"/>
              <a:gd name="T19" fmla="*/ 552 h 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" h="553">
                <a:moveTo>
                  <a:pt x="41" y="552"/>
                </a:moveTo>
                <a:lnTo>
                  <a:pt x="41" y="552"/>
                </a:lnTo>
                <a:lnTo>
                  <a:pt x="41" y="552"/>
                </a:lnTo>
                <a:cubicBezTo>
                  <a:pt x="10" y="552"/>
                  <a:pt x="0" y="531"/>
                  <a:pt x="0" y="500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21"/>
                  <a:pt x="20" y="0"/>
                  <a:pt x="41" y="0"/>
                </a:cubicBezTo>
                <a:lnTo>
                  <a:pt x="41" y="0"/>
                </a:lnTo>
                <a:cubicBezTo>
                  <a:pt x="62" y="0"/>
                  <a:pt x="83" y="21"/>
                  <a:pt x="83" y="41"/>
                </a:cubicBezTo>
                <a:cubicBezTo>
                  <a:pt x="83" y="500"/>
                  <a:pt x="83" y="500"/>
                  <a:pt x="83" y="500"/>
                </a:cubicBezTo>
                <a:cubicBezTo>
                  <a:pt x="83" y="531"/>
                  <a:pt x="62" y="552"/>
                  <a:pt x="41" y="55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3" name="Freeform 371">
            <a:extLst>
              <a:ext uri="{FF2B5EF4-FFF2-40B4-BE49-F238E27FC236}">
                <a16:creationId xmlns:a16="http://schemas.microsoft.com/office/drawing/2014/main" id="{F41B51DF-4E91-1744-ACDB-DE6A77DBC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9074" y="3708363"/>
            <a:ext cx="39506" cy="235155"/>
          </a:xfrm>
          <a:custGeom>
            <a:avLst/>
            <a:gdLst>
              <a:gd name="T0" fmla="*/ 41 w 94"/>
              <a:gd name="T1" fmla="*/ 552 h 553"/>
              <a:gd name="T2" fmla="*/ 41 w 94"/>
              <a:gd name="T3" fmla="*/ 552 h 553"/>
              <a:gd name="T4" fmla="*/ 41 w 94"/>
              <a:gd name="T5" fmla="*/ 552 h 553"/>
              <a:gd name="T6" fmla="*/ 0 w 94"/>
              <a:gd name="T7" fmla="*/ 500 h 553"/>
              <a:gd name="T8" fmla="*/ 0 w 94"/>
              <a:gd name="T9" fmla="*/ 41 h 553"/>
              <a:gd name="T10" fmla="*/ 52 w 94"/>
              <a:gd name="T11" fmla="*/ 0 h 553"/>
              <a:gd name="T12" fmla="*/ 52 w 94"/>
              <a:gd name="T13" fmla="*/ 0 h 553"/>
              <a:gd name="T14" fmla="*/ 93 w 94"/>
              <a:gd name="T15" fmla="*/ 41 h 553"/>
              <a:gd name="T16" fmla="*/ 93 w 94"/>
              <a:gd name="T17" fmla="*/ 510 h 553"/>
              <a:gd name="T18" fmla="*/ 41 w 94"/>
              <a:gd name="T19" fmla="*/ 552 h 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4" h="553">
                <a:moveTo>
                  <a:pt x="41" y="552"/>
                </a:moveTo>
                <a:lnTo>
                  <a:pt x="41" y="552"/>
                </a:lnTo>
                <a:lnTo>
                  <a:pt x="41" y="552"/>
                </a:lnTo>
                <a:cubicBezTo>
                  <a:pt x="21" y="552"/>
                  <a:pt x="0" y="531"/>
                  <a:pt x="0" y="500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21"/>
                  <a:pt x="21" y="0"/>
                  <a:pt x="52" y="0"/>
                </a:cubicBezTo>
                <a:lnTo>
                  <a:pt x="52" y="0"/>
                </a:lnTo>
                <a:cubicBezTo>
                  <a:pt x="73" y="0"/>
                  <a:pt x="93" y="21"/>
                  <a:pt x="93" y="41"/>
                </a:cubicBezTo>
                <a:cubicBezTo>
                  <a:pt x="93" y="510"/>
                  <a:pt x="93" y="510"/>
                  <a:pt x="93" y="510"/>
                </a:cubicBezTo>
                <a:cubicBezTo>
                  <a:pt x="93" y="531"/>
                  <a:pt x="73" y="552"/>
                  <a:pt x="41" y="55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4" name="Freeform 372">
            <a:extLst>
              <a:ext uri="{FF2B5EF4-FFF2-40B4-BE49-F238E27FC236}">
                <a16:creationId xmlns:a16="http://schemas.microsoft.com/office/drawing/2014/main" id="{8D193DCD-4E07-0045-85F2-56D7B1994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4016" y="3529646"/>
            <a:ext cx="570013" cy="116637"/>
          </a:xfrm>
          <a:custGeom>
            <a:avLst/>
            <a:gdLst>
              <a:gd name="T0" fmla="*/ 52 w 1334"/>
              <a:gd name="T1" fmla="*/ 271 h 272"/>
              <a:gd name="T2" fmla="*/ 52 w 1334"/>
              <a:gd name="T3" fmla="*/ 271 h 272"/>
              <a:gd name="T4" fmla="*/ 11 w 1334"/>
              <a:gd name="T5" fmla="*/ 239 h 272"/>
              <a:gd name="T6" fmla="*/ 42 w 1334"/>
              <a:gd name="T7" fmla="*/ 187 h 272"/>
              <a:gd name="T8" fmla="*/ 656 w 1334"/>
              <a:gd name="T9" fmla="*/ 0 h 272"/>
              <a:gd name="T10" fmla="*/ 677 w 1334"/>
              <a:gd name="T11" fmla="*/ 0 h 272"/>
              <a:gd name="T12" fmla="*/ 1291 w 1334"/>
              <a:gd name="T13" fmla="*/ 177 h 272"/>
              <a:gd name="T14" fmla="*/ 1323 w 1334"/>
              <a:gd name="T15" fmla="*/ 229 h 272"/>
              <a:gd name="T16" fmla="*/ 1270 w 1334"/>
              <a:gd name="T17" fmla="*/ 260 h 272"/>
              <a:gd name="T18" fmla="*/ 666 w 1334"/>
              <a:gd name="T19" fmla="*/ 83 h 272"/>
              <a:gd name="T20" fmla="*/ 63 w 1334"/>
              <a:gd name="T21" fmla="*/ 260 h 272"/>
              <a:gd name="T22" fmla="*/ 52 w 1334"/>
              <a:gd name="T23" fmla="*/ 271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34" h="272">
                <a:moveTo>
                  <a:pt x="52" y="271"/>
                </a:moveTo>
                <a:lnTo>
                  <a:pt x="52" y="271"/>
                </a:lnTo>
                <a:cubicBezTo>
                  <a:pt x="32" y="271"/>
                  <a:pt x="11" y="250"/>
                  <a:pt x="11" y="239"/>
                </a:cubicBezTo>
                <a:cubicBezTo>
                  <a:pt x="0" y="208"/>
                  <a:pt x="11" y="187"/>
                  <a:pt x="42" y="187"/>
                </a:cubicBezTo>
                <a:cubicBezTo>
                  <a:pt x="656" y="0"/>
                  <a:pt x="656" y="0"/>
                  <a:pt x="656" y="0"/>
                </a:cubicBezTo>
                <a:cubicBezTo>
                  <a:pt x="666" y="0"/>
                  <a:pt x="677" y="0"/>
                  <a:pt x="677" y="0"/>
                </a:cubicBezTo>
                <a:cubicBezTo>
                  <a:pt x="1291" y="177"/>
                  <a:pt x="1291" y="177"/>
                  <a:pt x="1291" y="177"/>
                </a:cubicBezTo>
                <a:cubicBezTo>
                  <a:pt x="1312" y="187"/>
                  <a:pt x="1333" y="208"/>
                  <a:pt x="1323" y="229"/>
                </a:cubicBezTo>
                <a:cubicBezTo>
                  <a:pt x="1312" y="260"/>
                  <a:pt x="1291" y="271"/>
                  <a:pt x="1270" y="260"/>
                </a:cubicBezTo>
                <a:cubicBezTo>
                  <a:pt x="666" y="83"/>
                  <a:pt x="666" y="83"/>
                  <a:pt x="666" y="83"/>
                </a:cubicBezTo>
                <a:cubicBezTo>
                  <a:pt x="63" y="260"/>
                  <a:pt x="63" y="260"/>
                  <a:pt x="63" y="260"/>
                </a:cubicBezTo>
                <a:cubicBezTo>
                  <a:pt x="63" y="271"/>
                  <a:pt x="52" y="271"/>
                  <a:pt x="52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5" name="Freeform 373">
            <a:extLst>
              <a:ext uri="{FF2B5EF4-FFF2-40B4-BE49-F238E27FC236}">
                <a16:creationId xmlns:a16="http://schemas.microsoft.com/office/drawing/2014/main" id="{BEF3A82A-A26E-7548-B8CB-525B5DB94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208" y="5162555"/>
            <a:ext cx="551202" cy="417634"/>
          </a:xfrm>
          <a:custGeom>
            <a:avLst/>
            <a:gdLst>
              <a:gd name="T0" fmla="*/ 1199 w 1293"/>
              <a:gd name="T1" fmla="*/ 979 h 980"/>
              <a:gd name="T2" fmla="*/ 1199 w 1293"/>
              <a:gd name="T3" fmla="*/ 979 h 980"/>
              <a:gd name="T4" fmla="*/ 84 w 1293"/>
              <a:gd name="T5" fmla="*/ 979 h 980"/>
              <a:gd name="T6" fmla="*/ 0 w 1293"/>
              <a:gd name="T7" fmla="*/ 896 h 980"/>
              <a:gd name="T8" fmla="*/ 0 w 1293"/>
              <a:gd name="T9" fmla="*/ 93 h 980"/>
              <a:gd name="T10" fmla="*/ 84 w 1293"/>
              <a:gd name="T11" fmla="*/ 0 h 980"/>
              <a:gd name="T12" fmla="*/ 1199 w 1293"/>
              <a:gd name="T13" fmla="*/ 0 h 980"/>
              <a:gd name="T14" fmla="*/ 1292 w 1293"/>
              <a:gd name="T15" fmla="*/ 93 h 980"/>
              <a:gd name="T16" fmla="*/ 1292 w 1293"/>
              <a:gd name="T17" fmla="*/ 896 h 980"/>
              <a:gd name="T18" fmla="*/ 1199 w 1293"/>
              <a:gd name="T19" fmla="*/ 979 h 980"/>
              <a:gd name="T20" fmla="*/ 84 w 1293"/>
              <a:gd name="T21" fmla="*/ 62 h 980"/>
              <a:gd name="T22" fmla="*/ 84 w 1293"/>
              <a:gd name="T23" fmla="*/ 62 h 980"/>
              <a:gd name="T24" fmla="*/ 53 w 1293"/>
              <a:gd name="T25" fmla="*/ 93 h 980"/>
              <a:gd name="T26" fmla="*/ 53 w 1293"/>
              <a:gd name="T27" fmla="*/ 896 h 980"/>
              <a:gd name="T28" fmla="*/ 84 w 1293"/>
              <a:gd name="T29" fmla="*/ 927 h 980"/>
              <a:gd name="T30" fmla="*/ 1199 w 1293"/>
              <a:gd name="T31" fmla="*/ 927 h 980"/>
              <a:gd name="T32" fmla="*/ 1230 w 1293"/>
              <a:gd name="T33" fmla="*/ 896 h 980"/>
              <a:gd name="T34" fmla="*/ 1230 w 1293"/>
              <a:gd name="T35" fmla="*/ 93 h 980"/>
              <a:gd name="T36" fmla="*/ 1199 w 1293"/>
              <a:gd name="T37" fmla="*/ 62 h 980"/>
              <a:gd name="T38" fmla="*/ 84 w 1293"/>
              <a:gd name="T39" fmla="*/ 62 h 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93" h="980">
                <a:moveTo>
                  <a:pt x="1199" y="979"/>
                </a:moveTo>
                <a:lnTo>
                  <a:pt x="1199" y="979"/>
                </a:lnTo>
                <a:cubicBezTo>
                  <a:pt x="84" y="979"/>
                  <a:pt x="84" y="979"/>
                  <a:pt x="84" y="979"/>
                </a:cubicBezTo>
                <a:cubicBezTo>
                  <a:pt x="31" y="979"/>
                  <a:pt x="0" y="937"/>
                  <a:pt x="0" y="896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41"/>
                  <a:pt x="31" y="0"/>
                  <a:pt x="84" y="0"/>
                </a:cubicBezTo>
                <a:cubicBezTo>
                  <a:pt x="1199" y="0"/>
                  <a:pt x="1199" y="0"/>
                  <a:pt x="1199" y="0"/>
                </a:cubicBezTo>
                <a:cubicBezTo>
                  <a:pt x="1251" y="0"/>
                  <a:pt x="1292" y="41"/>
                  <a:pt x="1292" y="93"/>
                </a:cubicBezTo>
                <a:cubicBezTo>
                  <a:pt x="1292" y="896"/>
                  <a:pt x="1292" y="896"/>
                  <a:pt x="1292" y="896"/>
                </a:cubicBezTo>
                <a:cubicBezTo>
                  <a:pt x="1292" y="937"/>
                  <a:pt x="1251" y="979"/>
                  <a:pt x="1199" y="979"/>
                </a:cubicBezTo>
                <a:close/>
                <a:moveTo>
                  <a:pt x="84" y="62"/>
                </a:moveTo>
                <a:lnTo>
                  <a:pt x="84" y="62"/>
                </a:lnTo>
                <a:cubicBezTo>
                  <a:pt x="73" y="62"/>
                  <a:pt x="53" y="73"/>
                  <a:pt x="53" y="93"/>
                </a:cubicBezTo>
                <a:cubicBezTo>
                  <a:pt x="53" y="896"/>
                  <a:pt x="53" y="896"/>
                  <a:pt x="53" y="896"/>
                </a:cubicBezTo>
                <a:cubicBezTo>
                  <a:pt x="53" y="906"/>
                  <a:pt x="73" y="927"/>
                  <a:pt x="84" y="927"/>
                </a:cubicBezTo>
                <a:cubicBezTo>
                  <a:pt x="1199" y="927"/>
                  <a:pt x="1199" y="927"/>
                  <a:pt x="1199" y="927"/>
                </a:cubicBezTo>
                <a:cubicBezTo>
                  <a:pt x="1220" y="927"/>
                  <a:pt x="1230" y="906"/>
                  <a:pt x="1230" y="896"/>
                </a:cubicBezTo>
                <a:cubicBezTo>
                  <a:pt x="1230" y="93"/>
                  <a:pt x="1230" y="93"/>
                  <a:pt x="1230" y="93"/>
                </a:cubicBezTo>
                <a:cubicBezTo>
                  <a:pt x="1230" y="73"/>
                  <a:pt x="1220" y="62"/>
                  <a:pt x="1199" y="62"/>
                </a:cubicBezTo>
                <a:lnTo>
                  <a:pt x="84" y="6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6" name="Freeform 374">
            <a:extLst>
              <a:ext uri="{FF2B5EF4-FFF2-40B4-BE49-F238E27FC236}">
                <a16:creationId xmlns:a16="http://schemas.microsoft.com/office/drawing/2014/main" id="{21FDDCDF-867A-1849-9575-85CB97426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23" y="5424045"/>
            <a:ext cx="124161" cy="94062"/>
          </a:xfrm>
          <a:custGeom>
            <a:avLst/>
            <a:gdLst>
              <a:gd name="T0" fmla="*/ 261 w 293"/>
              <a:gd name="T1" fmla="*/ 218 h 219"/>
              <a:gd name="T2" fmla="*/ 261 w 293"/>
              <a:gd name="T3" fmla="*/ 218 h 219"/>
              <a:gd name="T4" fmla="*/ 31 w 293"/>
              <a:gd name="T5" fmla="*/ 218 h 219"/>
              <a:gd name="T6" fmla="*/ 0 w 293"/>
              <a:gd name="T7" fmla="*/ 187 h 219"/>
              <a:gd name="T8" fmla="*/ 0 w 293"/>
              <a:gd name="T9" fmla="*/ 31 h 219"/>
              <a:gd name="T10" fmla="*/ 31 w 293"/>
              <a:gd name="T11" fmla="*/ 0 h 219"/>
              <a:gd name="T12" fmla="*/ 261 w 293"/>
              <a:gd name="T13" fmla="*/ 0 h 219"/>
              <a:gd name="T14" fmla="*/ 292 w 293"/>
              <a:gd name="T15" fmla="*/ 31 h 219"/>
              <a:gd name="T16" fmla="*/ 292 w 293"/>
              <a:gd name="T17" fmla="*/ 187 h 219"/>
              <a:gd name="T18" fmla="*/ 261 w 293"/>
              <a:gd name="T19" fmla="*/ 218 h 219"/>
              <a:gd name="T20" fmla="*/ 63 w 293"/>
              <a:gd name="T21" fmla="*/ 156 h 219"/>
              <a:gd name="T22" fmla="*/ 63 w 293"/>
              <a:gd name="T23" fmla="*/ 156 h 219"/>
              <a:gd name="T24" fmla="*/ 229 w 293"/>
              <a:gd name="T25" fmla="*/ 156 h 219"/>
              <a:gd name="T26" fmla="*/ 229 w 293"/>
              <a:gd name="T27" fmla="*/ 62 h 219"/>
              <a:gd name="T28" fmla="*/ 63 w 293"/>
              <a:gd name="T29" fmla="*/ 62 h 219"/>
              <a:gd name="T30" fmla="*/ 63 w 293"/>
              <a:gd name="T31" fmla="*/ 156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93" h="219">
                <a:moveTo>
                  <a:pt x="261" y="218"/>
                </a:moveTo>
                <a:lnTo>
                  <a:pt x="261" y="218"/>
                </a:lnTo>
                <a:cubicBezTo>
                  <a:pt x="31" y="218"/>
                  <a:pt x="31" y="218"/>
                  <a:pt x="31" y="218"/>
                </a:cubicBezTo>
                <a:cubicBezTo>
                  <a:pt x="11" y="218"/>
                  <a:pt x="0" y="197"/>
                  <a:pt x="0" y="187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0"/>
                  <a:pt x="11" y="0"/>
                  <a:pt x="3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282" y="0"/>
                  <a:pt x="292" y="10"/>
                  <a:pt x="292" y="31"/>
                </a:cubicBezTo>
                <a:cubicBezTo>
                  <a:pt x="292" y="187"/>
                  <a:pt x="292" y="187"/>
                  <a:pt x="292" y="187"/>
                </a:cubicBezTo>
                <a:cubicBezTo>
                  <a:pt x="292" y="197"/>
                  <a:pt x="282" y="218"/>
                  <a:pt x="261" y="218"/>
                </a:cubicBezTo>
                <a:close/>
                <a:moveTo>
                  <a:pt x="63" y="156"/>
                </a:moveTo>
                <a:lnTo>
                  <a:pt x="63" y="156"/>
                </a:lnTo>
                <a:cubicBezTo>
                  <a:pt x="229" y="156"/>
                  <a:pt x="229" y="156"/>
                  <a:pt x="229" y="156"/>
                </a:cubicBezTo>
                <a:cubicBezTo>
                  <a:pt x="229" y="62"/>
                  <a:pt x="229" y="62"/>
                  <a:pt x="229" y="62"/>
                </a:cubicBezTo>
                <a:cubicBezTo>
                  <a:pt x="63" y="62"/>
                  <a:pt x="63" y="62"/>
                  <a:pt x="63" y="62"/>
                </a:cubicBezTo>
                <a:lnTo>
                  <a:pt x="63" y="15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7" name="Freeform 375">
            <a:extLst>
              <a:ext uri="{FF2B5EF4-FFF2-40B4-BE49-F238E27FC236}">
                <a16:creationId xmlns:a16="http://schemas.microsoft.com/office/drawing/2014/main" id="{759F4F81-8903-E449-B9D3-D721D9F25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289" y="5028987"/>
            <a:ext cx="436446" cy="129806"/>
          </a:xfrm>
          <a:custGeom>
            <a:avLst/>
            <a:gdLst>
              <a:gd name="T0" fmla="*/ 42 w 1022"/>
              <a:gd name="T1" fmla="*/ 302 h 303"/>
              <a:gd name="T2" fmla="*/ 42 w 1022"/>
              <a:gd name="T3" fmla="*/ 302 h 303"/>
              <a:gd name="T4" fmla="*/ 11 w 1022"/>
              <a:gd name="T5" fmla="*/ 271 h 303"/>
              <a:gd name="T6" fmla="*/ 32 w 1022"/>
              <a:gd name="T7" fmla="*/ 240 h 303"/>
              <a:gd name="T8" fmla="*/ 907 w 1022"/>
              <a:gd name="T9" fmla="*/ 0 h 303"/>
              <a:gd name="T10" fmla="*/ 959 w 1022"/>
              <a:gd name="T11" fmla="*/ 42 h 303"/>
              <a:gd name="T12" fmla="*/ 1021 w 1022"/>
              <a:gd name="T13" fmla="*/ 261 h 303"/>
              <a:gd name="T14" fmla="*/ 1001 w 1022"/>
              <a:gd name="T15" fmla="*/ 292 h 303"/>
              <a:gd name="T16" fmla="*/ 959 w 1022"/>
              <a:gd name="T17" fmla="*/ 271 h 303"/>
              <a:gd name="T18" fmla="*/ 907 w 1022"/>
              <a:gd name="T19" fmla="*/ 63 h 303"/>
              <a:gd name="T20" fmla="*/ 42 w 1022"/>
              <a:gd name="T21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2" h="303">
                <a:moveTo>
                  <a:pt x="42" y="302"/>
                </a:moveTo>
                <a:lnTo>
                  <a:pt x="42" y="302"/>
                </a:lnTo>
                <a:cubicBezTo>
                  <a:pt x="21" y="302"/>
                  <a:pt x="11" y="292"/>
                  <a:pt x="11" y="271"/>
                </a:cubicBezTo>
                <a:cubicBezTo>
                  <a:pt x="0" y="261"/>
                  <a:pt x="11" y="240"/>
                  <a:pt x="32" y="240"/>
                </a:cubicBezTo>
                <a:cubicBezTo>
                  <a:pt x="907" y="0"/>
                  <a:pt x="907" y="0"/>
                  <a:pt x="907" y="0"/>
                </a:cubicBezTo>
                <a:cubicBezTo>
                  <a:pt x="927" y="0"/>
                  <a:pt x="959" y="11"/>
                  <a:pt x="959" y="42"/>
                </a:cubicBezTo>
                <a:cubicBezTo>
                  <a:pt x="1021" y="261"/>
                  <a:pt x="1021" y="261"/>
                  <a:pt x="1021" y="261"/>
                </a:cubicBezTo>
                <a:cubicBezTo>
                  <a:pt x="1021" y="271"/>
                  <a:pt x="1011" y="292"/>
                  <a:pt x="1001" y="292"/>
                </a:cubicBezTo>
                <a:cubicBezTo>
                  <a:pt x="980" y="302"/>
                  <a:pt x="969" y="292"/>
                  <a:pt x="959" y="271"/>
                </a:cubicBezTo>
                <a:cubicBezTo>
                  <a:pt x="907" y="63"/>
                  <a:pt x="907" y="63"/>
                  <a:pt x="907" y="63"/>
                </a:cubicBezTo>
                <a:cubicBezTo>
                  <a:pt x="42" y="302"/>
                  <a:pt x="42" y="302"/>
                  <a:pt x="42" y="30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8" name="Freeform 376">
            <a:extLst>
              <a:ext uri="{FF2B5EF4-FFF2-40B4-BE49-F238E27FC236}">
                <a16:creationId xmlns:a16="http://schemas.microsoft.com/office/drawing/2014/main" id="{B544700D-E0F5-5343-AEB3-6FF4071E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005" y="5091068"/>
            <a:ext cx="208817" cy="67725"/>
          </a:xfrm>
          <a:custGeom>
            <a:avLst/>
            <a:gdLst>
              <a:gd name="T0" fmla="*/ 31 w 491"/>
              <a:gd name="T1" fmla="*/ 156 h 157"/>
              <a:gd name="T2" fmla="*/ 31 w 491"/>
              <a:gd name="T3" fmla="*/ 156 h 157"/>
              <a:gd name="T4" fmla="*/ 0 w 491"/>
              <a:gd name="T5" fmla="*/ 125 h 157"/>
              <a:gd name="T6" fmla="*/ 21 w 491"/>
              <a:gd name="T7" fmla="*/ 94 h 157"/>
              <a:gd name="T8" fmla="*/ 365 w 491"/>
              <a:gd name="T9" fmla="*/ 0 h 157"/>
              <a:gd name="T10" fmla="*/ 385 w 491"/>
              <a:gd name="T11" fmla="*/ 0 h 157"/>
              <a:gd name="T12" fmla="*/ 406 w 491"/>
              <a:gd name="T13" fmla="*/ 21 h 157"/>
              <a:gd name="T14" fmla="*/ 437 w 491"/>
              <a:gd name="T15" fmla="*/ 42 h 157"/>
              <a:gd name="T16" fmla="*/ 469 w 491"/>
              <a:gd name="T17" fmla="*/ 62 h 157"/>
              <a:gd name="T18" fmla="*/ 479 w 491"/>
              <a:gd name="T19" fmla="*/ 115 h 157"/>
              <a:gd name="T20" fmla="*/ 458 w 491"/>
              <a:gd name="T21" fmla="*/ 146 h 157"/>
              <a:gd name="T22" fmla="*/ 427 w 491"/>
              <a:gd name="T23" fmla="*/ 125 h 157"/>
              <a:gd name="T24" fmla="*/ 417 w 491"/>
              <a:gd name="T25" fmla="*/ 104 h 157"/>
              <a:gd name="T26" fmla="*/ 354 w 491"/>
              <a:gd name="T27" fmla="*/ 62 h 157"/>
              <a:gd name="T28" fmla="*/ 42 w 491"/>
              <a:gd name="T29" fmla="*/ 156 h 157"/>
              <a:gd name="T30" fmla="*/ 31 w 491"/>
              <a:gd name="T31" fmla="*/ 15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1" h="157">
                <a:moveTo>
                  <a:pt x="31" y="156"/>
                </a:moveTo>
                <a:lnTo>
                  <a:pt x="31" y="156"/>
                </a:lnTo>
                <a:cubicBezTo>
                  <a:pt x="21" y="156"/>
                  <a:pt x="10" y="146"/>
                  <a:pt x="0" y="125"/>
                </a:cubicBezTo>
                <a:cubicBezTo>
                  <a:pt x="0" y="115"/>
                  <a:pt x="10" y="94"/>
                  <a:pt x="21" y="94"/>
                </a:cubicBezTo>
                <a:cubicBezTo>
                  <a:pt x="365" y="0"/>
                  <a:pt x="365" y="0"/>
                  <a:pt x="365" y="0"/>
                </a:cubicBezTo>
                <a:cubicBezTo>
                  <a:pt x="375" y="0"/>
                  <a:pt x="385" y="0"/>
                  <a:pt x="385" y="0"/>
                </a:cubicBezTo>
                <a:cubicBezTo>
                  <a:pt x="396" y="10"/>
                  <a:pt x="396" y="10"/>
                  <a:pt x="406" y="21"/>
                </a:cubicBezTo>
                <a:cubicBezTo>
                  <a:pt x="406" y="42"/>
                  <a:pt x="417" y="42"/>
                  <a:pt x="437" y="42"/>
                </a:cubicBezTo>
                <a:cubicBezTo>
                  <a:pt x="448" y="42"/>
                  <a:pt x="469" y="42"/>
                  <a:pt x="469" y="62"/>
                </a:cubicBezTo>
                <a:cubicBezTo>
                  <a:pt x="479" y="115"/>
                  <a:pt x="479" y="115"/>
                  <a:pt x="479" y="115"/>
                </a:cubicBezTo>
                <a:cubicBezTo>
                  <a:pt x="490" y="125"/>
                  <a:pt x="479" y="146"/>
                  <a:pt x="458" y="146"/>
                </a:cubicBezTo>
                <a:cubicBezTo>
                  <a:pt x="448" y="156"/>
                  <a:pt x="427" y="146"/>
                  <a:pt x="427" y="125"/>
                </a:cubicBezTo>
                <a:cubicBezTo>
                  <a:pt x="417" y="104"/>
                  <a:pt x="417" y="104"/>
                  <a:pt x="417" y="104"/>
                </a:cubicBezTo>
                <a:cubicBezTo>
                  <a:pt x="396" y="104"/>
                  <a:pt x="375" y="83"/>
                  <a:pt x="354" y="62"/>
                </a:cubicBezTo>
                <a:cubicBezTo>
                  <a:pt x="42" y="156"/>
                  <a:pt x="42" y="156"/>
                  <a:pt x="42" y="156"/>
                </a:cubicBezTo>
                <a:lnTo>
                  <a:pt x="31" y="156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9" name="Freeform 377">
            <a:extLst>
              <a:ext uri="{FF2B5EF4-FFF2-40B4-BE49-F238E27FC236}">
                <a16:creationId xmlns:a16="http://schemas.microsoft.com/office/drawing/2014/main" id="{8AF8970B-5C4F-C147-B4BD-4175F489F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3694" y="5162555"/>
            <a:ext cx="1882" cy="188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0" name="Freeform 378">
            <a:extLst>
              <a:ext uri="{FF2B5EF4-FFF2-40B4-BE49-F238E27FC236}">
                <a16:creationId xmlns:a16="http://schemas.microsoft.com/office/drawing/2014/main" id="{7C9C0625-D872-9547-9E09-889948FE4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3694" y="5162555"/>
            <a:ext cx="1882" cy="188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1" name="Freeform 379">
            <a:extLst>
              <a:ext uri="{FF2B5EF4-FFF2-40B4-BE49-F238E27FC236}">
                <a16:creationId xmlns:a16="http://schemas.microsoft.com/office/drawing/2014/main" id="{C3571687-7BFA-CB47-ABE6-A8BF0A077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991" y="5162555"/>
            <a:ext cx="1882" cy="188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2" name="Freeform 380">
            <a:extLst>
              <a:ext uri="{FF2B5EF4-FFF2-40B4-BE49-F238E27FC236}">
                <a16:creationId xmlns:a16="http://schemas.microsoft.com/office/drawing/2014/main" id="{9F9C86EC-E067-9C48-8A23-FD38F236C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991" y="5162555"/>
            <a:ext cx="1882" cy="188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3" name="Freeform 381">
            <a:extLst>
              <a:ext uri="{FF2B5EF4-FFF2-40B4-BE49-F238E27FC236}">
                <a16:creationId xmlns:a16="http://schemas.microsoft.com/office/drawing/2014/main" id="{809D09AE-63A3-184D-AEED-22D32545C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996" y="4267089"/>
            <a:ext cx="368722" cy="368722"/>
          </a:xfrm>
          <a:custGeom>
            <a:avLst/>
            <a:gdLst>
              <a:gd name="T0" fmla="*/ 437 w 866"/>
              <a:gd name="T1" fmla="*/ 865 h 866"/>
              <a:gd name="T2" fmla="*/ 437 w 866"/>
              <a:gd name="T3" fmla="*/ 865 h 866"/>
              <a:gd name="T4" fmla="*/ 125 w 866"/>
              <a:gd name="T5" fmla="*/ 740 h 866"/>
              <a:gd name="T6" fmla="*/ 0 w 866"/>
              <a:gd name="T7" fmla="*/ 438 h 866"/>
              <a:gd name="T8" fmla="*/ 125 w 866"/>
              <a:gd name="T9" fmla="*/ 126 h 866"/>
              <a:gd name="T10" fmla="*/ 437 w 866"/>
              <a:gd name="T11" fmla="*/ 0 h 866"/>
              <a:gd name="T12" fmla="*/ 510 w 866"/>
              <a:gd name="T13" fmla="*/ 11 h 866"/>
              <a:gd name="T14" fmla="*/ 531 w 866"/>
              <a:gd name="T15" fmla="*/ 42 h 866"/>
              <a:gd name="T16" fmla="*/ 468 w 866"/>
              <a:gd name="T17" fmla="*/ 407 h 866"/>
              <a:gd name="T18" fmla="*/ 844 w 866"/>
              <a:gd name="T19" fmla="*/ 407 h 866"/>
              <a:gd name="T20" fmla="*/ 865 w 866"/>
              <a:gd name="T21" fmla="*/ 438 h 866"/>
              <a:gd name="T22" fmla="*/ 740 w 866"/>
              <a:gd name="T23" fmla="*/ 740 h 866"/>
              <a:gd name="T24" fmla="*/ 437 w 866"/>
              <a:gd name="T25" fmla="*/ 865 h 866"/>
              <a:gd name="T26" fmla="*/ 437 w 866"/>
              <a:gd name="T27" fmla="*/ 63 h 866"/>
              <a:gd name="T28" fmla="*/ 437 w 866"/>
              <a:gd name="T29" fmla="*/ 63 h 866"/>
              <a:gd name="T30" fmla="*/ 166 w 866"/>
              <a:gd name="T31" fmla="*/ 167 h 866"/>
              <a:gd name="T32" fmla="*/ 62 w 866"/>
              <a:gd name="T33" fmla="*/ 438 h 866"/>
              <a:gd name="T34" fmla="*/ 166 w 866"/>
              <a:gd name="T35" fmla="*/ 698 h 866"/>
              <a:gd name="T36" fmla="*/ 437 w 866"/>
              <a:gd name="T37" fmla="*/ 813 h 866"/>
              <a:gd name="T38" fmla="*/ 698 w 866"/>
              <a:gd name="T39" fmla="*/ 698 h 866"/>
              <a:gd name="T40" fmla="*/ 812 w 866"/>
              <a:gd name="T41" fmla="*/ 469 h 866"/>
              <a:gd name="T42" fmla="*/ 437 w 866"/>
              <a:gd name="T43" fmla="*/ 469 h 866"/>
              <a:gd name="T44" fmla="*/ 416 w 866"/>
              <a:gd name="T45" fmla="*/ 459 h 866"/>
              <a:gd name="T46" fmla="*/ 406 w 866"/>
              <a:gd name="T47" fmla="*/ 428 h 866"/>
              <a:gd name="T48" fmla="*/ 468 w 866"/>
              <a:gd name="T49" fmla="*/ 63 h 866"/>
              <a:gd name="T50" fmla="*/ 437 w 866"/>
              <a:gd name="T51" fmla="*/ 63 h 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866" h="866">
                <a:moveTo>
                  <a:pt x="437" y="865"/>
                </a:moveTo>
                <a:lnTo>
                  <a:pt x="437" y="865"/>
                </a:lnTo>
                <a:cubicBezTo>
                  <a:pt x="323" y="865"/>
                  <a:pt x="208" y="823"/>
                  <a:pt x="125" y="740"/>
                </a:cubicBezTo>
                <a:cubicBezTo>
                  <a:pt x="52" y="657"/>
                  <a:pt x="0" y="553"/>
                  <a:pt x="0" y="438"/>
                </a:cubicBezTo>
                <a:cubicBezTo>
                  <a:pt x="0" y="323"/>
                  <a:pt x="52" y="209"/>
                  <a:pt x="125" y="126"/>
                </a:cubicBezTo>
                <a:cubicBezTo>
                  <a:pt x="208" y="42"/>
                  <a:pt x="323" y="0"/>
                  <a:pt x="437" y="0"/>
                </a:cubicBezTo>
                <a:cubicBezTo>
                  <a:pt x="458" y="0"/>
                  <a:pt x="489" y="0"/>
                  <a:pt x="510" y="11"/>
                </a:cubicBezTo>
                <a:cubicBezTo>
                  <a:pt x="531" y="11"/>
                  <a:pt x="542" y="21"/>
                  <a:pt x="531" y="42"/>
                </a:cubicBezTo>
                <a:cubicBezTo>
                  <a:pt x="468" y="407"/>
                  <a:pt x="468" y="407"/>
                  <a:pt x="468" y="407"/>
                </a:cubicBezTo>
                <a:cubicBezTo>
                  <a:pt x="844" y="407"/>
                  <a:pt x="844" y="407"/>
                  <a:pt x="844" y="407"/>
                </a:cubicBezTo>
                <a:cubicBezTo>
                  <a:pt x="854" y="407"/>
                  <a:pt x="865" y="417"/>
                  <a:pt x="865" y="438"/>
                </a:cubicBezTo>
                <a:cubicBezTo>
                  <a:pt x="865" y="553"/>
                  <a:pt x="823" y="657"/>
                  <a:pt x="740" y="740"/>
                </a:cubicBezTo>
                <a:cubicBezTo>
                  <a:pt x="656" y="823"/>
                  <a:pt x="552" y="865"/>
                  <a:pt x="437" y="865"/>
                </a:cubicBezTo>
                <a:close/>
                <a:moveTo>
                  <a:pt x="437" y="63"/>
                </a:moveTo>
                <a:lnTo>
                  <a:pt x="437" y="63"/>
                </a:lnTo>
                <a:cubicBezTo>
                  <a:pt x="333" y="63"/>
                  <a:pt x="239" y="105"/>
                  <a:pt x="166" y="167"/>
                </a:cubicBezTo>
                <a:cubicBezTo>
                  <a:pt x="104" y="240"/>
                  <a:pt x="62" y="334"/>
                  <a:pt x="62" y="438"/>
                </a:cubicBezTo>
                <a:cubicBezTo>
                  <a:pt x="62" y="532"/>
                  <a:pt x="104" y="626"/>
                  <a:pt x="166" y="698"/>
                </a:cubicBezTo>
                <a:cubicBezTo>
                  <a:pt x="239" y="771"/>
                  <a:pt x="333" y="813"/>
                  <a:pt x="437" y="813"/>
                </a:cubicBezTo>
                <a:cubicBezTo>
                  <a:pt x="531" y="813"/>
                  <a:pt x="625" y="771"/>
                  <a:pt x="698" y="698"/>
                </a:cubicBezTo>
                <a:cubicBezTo>
                  <a:pt x="760" y="636"/>
                  <a:pt x="802" y="553"/>
                  <a:pt x="812" y="469"/>
                </a:cubicBezTo>
                <a:cubicBezTo>
                  <a:pt x="437" y="469"/>
                  <a:pt x="437" y="469"/>
                  <a:pt x="437" y="469"/>
                </a:cubicBezTo>
                <a:cubicBezTo>
                  <a:pt x="427" y="469"/>
                  <a:pt x="416" y="459"/>
                  <a:pt x="416" y="459"/>
                </a:cubicBezTo>
                <a:cubicBezTo>
                  <a:pt x="406" y="448"/>
                  <a:pt x="406" y="438"/>
                  <a:pt x="406" y="428"/>
                </a:cubicBezTo>
                <a:cubicBezTo>
                  <a:pt x="468" y="63"/>
                  <a:pt x="468" y="63"/>
                  <a:pt x="468" y="63"/>
                </a:cubicBezTo>
                <a:cubicBezTo>
                  <a:pt x="458" y="63"/>
                  <a:pt x="448" y="63"/>
                  <a:pt x="437" y="6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4" name="Freeform 382">
            <a:extLst>
              <a:ext uri="{FF2B5EF4-FFF2-40B4-BE49-F238E27FC236}">
                <a16:creationId xmlns:a16="http://schemas.microsoft.com/office/drawing/2014/main" id="{8740A5B0-19BE-064B-88E2-8927D1ED5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3981" y="4233227"/>
            <a:ext cx="201291" cy="195648"/>
          </a:xfrm>
          <a:custGeom>
            <a:avLst/>
            <a:gdLst>
              <a:gd name="T0" fmla="*/ 437 w 470"/>
              <a:gd name="T1" fmla="*/ 459 h 460"/>
              <a:gd name="T2" fmla="*/ 437 w 470"/>
              <a:gd name="T3" fmla="*/ 459 h 460"/>
              <a:gd name="T4" fmla="*/ 21 w 470"/>
              <a:gd name="T5" fmla="*/ 459 h 460"/>
              <a:gd name="T6" fmla="*/ 0 w 470"/>
              <a:gd name="T7" fmla="*/ 448 h 460"/>
              <a:gd name="T8" fmla="*/ 0 w 470"/>
              <a:gd name="T9" fmla="*/ 427 h 460"/>
              <a:gd name="T10" fmla="*/ 62 w 470"/>
              <a:gd name="T11" fmla="*/ 21 h 460"/>
              <a:gd name="T12" fmla="*/ 83 w 470"/>
              <a:gd name="T13" fmla="*/ 0 h 460"/>
              <a:gd name="T14" fmla="*/ 104 w 470"/>
              <a:gd name="T15" fmla="*/ 0 h 460"/>
              <a:gd name="T16" fmla="*/ 364 w 470"/>
              <a:gd name="T17" fmla="*/ 146 h 460"/>
              <a:gd name="T18" fmla="*/ 469 w 470"/>
              <a:gd name="T19" fmla="*/ 427 h 460"/>
              <a:gd name="T20" fmla="*/ 437 w 470"/>
              <a:gd name="T21" fmla="*/ 459 h 460"/>
              <a:gd name="T22" fmla="*/ 62 w 470"/>
              <a:gd name="T23" fmla="*/ 396 h 460"/>
              <a:gd name="T24" fmla="*/ 62 w 470"/>
              <a:gd name="T25" fmla="*/ 396 h 460"/>
              <a:gd name="T26" fmla="*/ 406 w 470"/>
              <a:gd name="T27" fmla="*/ 396 h 460"/>
              <a:gd name="T28" fmla="*/ 312 w 470"/>
              <a:gd name="T29" fmla="*/ 188 h 460"/>
              <a:gd name="T30" fmla="*/ 125 w 470"/>
              <a:gd name="T31" fmla="*/ 62 h 460"/>
              <a:gd name="T32" fmla="*/ 62 w 470"/>
              <a:gd name="T33" fmla="*/ 396 h 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70" h="460">
                <a:moveTo>
                  <a:pt x="437" y="459"/>
                </a:moveTo>
                <a:lnTo>
                  <a:pt x="437" y="459"/>
                </a:lnTo>
                <a:cubicBezTo>
                  <a:pt x="21" y="459"/>
                  <a:pt x="21" y="459"/>
                  <a:pt x="21" y="459"/>
                </a:cubicBezTo>
                <a:cubicBezTo>
                  <a:pt x="21" y="459"/>
                  <a:pt x="10" y="459"/>
                  <a:pt x="0" y="448"/>
                </a:cubicBezTo>
                <a:cubicBezTo>
                  <a:pt x="0" y="438"/>
                  <a:pt x="0" y="427"/>
                  <a:pt x="0" y="427"/>
                </a:cubicBezTo>
                <a:cubicBezTo>
                  <a:pt x="62" y="21"/>
                  <a:pt x="62" y="21"/>
                  <a:pt x="62" y="21"/>
                </a:cubicBezTo>
                <a:cubicBezTo>
                  <a:pt x="73" y="10"/>
                  <a:pt x="73" y="10"/>
                  <a:pt x="83" y="0"/>
                </a:cubicBezTo>
                <a:cubicBezTo>
                  <a:pt x="83" y="0"/>
                  <a:pt x="94" y="0"/>
                  <a:pt x="104" y="0"/>
                </a:cubicBezTo>
                <a:cubicBezTo>
                  <a:pt x="208" y="10"/>
                  <a:pt x="291" y="62"/>
                  <a:pt x="364" y="146"/>
                </a:cubicBezTo>
                <a:cubicBezTo>
                  <a:pt x="427" y="229"/>
                  <a:pt x="469" y="323"/>
                  <a:pt x="469" y="427"/>
                </a:cubicBezTo>
                <a:cubicBezTo>
                  <a:pt x="469" y="448"/>
                  <a:pt x="448" y="459"/>
                  <a:pt x="437" y="459"/>
                </a:cubicBezTo>
                <a:close/>
                <a:moveTo>
                  <a:pt x="62" y="396"/>
                </a:moveTo>
                <a:lnTo>
                  <a:pt x="62" y="396"/>
                </a:lnTo>
                <a:cubicBezTo>
                  <a:pt x="406" y="396"/>
                  <a:pt x="406" y="396"/>
                  <a:pt x="406" y="396"/>
                </a:cubicBezTo>
                <a:cubicBezTo>
                  <a:pt x="396" y="323"/>
                  <a:pt x="364" y="250"/>
                  <a:pt x="312" y="188"/>
                </a:cubicBezTo>
                <a:cubicBezTo>
                  <a:pt x="260" y="125"/>
                  <a:pt x="198" y="83"/>
                  <a:pt x="125" y="62"/>
                </a:cubicBezTo>
                <a:lnTo>
                  <a:pt x="62" y="39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5" name="Freeform 383">
            <a:extLst>
              <a:ext uri="{FF2B5EF4-FFF2-40B4-BE49-F238E27FC236}">
                <a16:creationId xmlns:a16="http://schemas.microsoft.com/office/drawing/2014/main" id="{32268AEB-D7AE-824F-9386-2ABA7CB84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026" y="4442043"/>
            <a:ext cx="152381" cy="146736"/>
          </a:xfrm>
          <a:custGeom>
            <a:avLst/>
            <a:gdLst>
              <a:gd name="T0" fmla="*/ 31 w 355"/>
              <a:gd name="T1" fmla="*/ 344 h 345"/>
              <a:gd name="T2" fmla="*/ 31 w 355"/>
              <a:gd name="T3" fmla="*/ 344 h 345"/>
              <a:gd name="T4" fmla="*/ 11 w 355"/>
              <a:gd name="T5" fmla="*/ 333 h 345"/>
              <a:gd name="T6" fmla="*/ 11 w 355"/>
              <a:gd name="T7" fmla="*/ 291 h 345"/>
              <a:gd name="T8" fmla="*/ 302 w 355"/>
              <a:gd name="T9" fmla="*/ 10 h 345"/>
              <a:gd name="T10" fmla="*/ 344 w 355"/>
              <a:gd name="T11" fmla="*/ 10 h 345"/>
              <a:gd name="T12" fmla="*/ 344 w 355"/>
              <a:gd name="T13" fmla="*/ 52 h 345"/>
              <a:gd name="T14" fmla="*/ 52 w 355"/>
              <a:gd name="T15" fmla="*/ 333 h 345"/>
              <a:gd name="T16" fmla="*/ 31 w 355"/>
              <a:gd name="T17" fmla="*/ 344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5" h="345">
                <a:moveTo>
                  <a:pt x="31" y="344"/>
                </a:moveTo>
                <a:lnTo>
                  <a:pt x="31" y="344"/>
                </a:lnTo>
                <a:cubicBezTo>
                  <a:pt x="31" y="344"/>
                  <a:pt x="21" y="344"/>
                  <a:pt x="11" y="333"/>
                </a:cubicBezTo>
                <a:cubicBezTo>
                  <a:pt x="0" y="323"/>
                  <a:pt x="0" y="302"/>
                  <a:pt x="11" y="291"/>
                </a:cubicBezTo>
                <a:cubicBezTo>
                  <a:pt x="302" y="10"/>
                  <a:pt x="302" y="10"/>
                  <a:pt x="302" y="10"/>
                </a:cubicBezTo>
                <a:cubicBezTo>
                  <a:pt x="313" y="0"/>
                  <a:pt x="334" y="0"/>
                  <a:pt x="344" y="10"/>
                </a:cubicBezTo>
                <a:cubicBezTo>
                  <a:pt x="354" y="21"/>
                  <a:pt x="354" y="41"/>
                  <a:pt x="344" y="52"/>
                </a:cubicBezTo>
                <a:cubicBezTo>
                  <a:pt x="52" y="333"/>
                  <a:pt x="52" y="333"/>
                  <a:pt x="52" y="333"/>
                </a:cubicBezTo>
                <a:cubicBezTo>
                  <a:pt x="52" y="344"/>
                  <a:pt x="42" y="344"/>
                  <a:pt x="31" y="34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6" name="Freeform 384">
            <a:extLst>
              <a:ext uri="{FF2B5EF4-FFF2-40B4-BE49-F238E27FC236}">
                <a16:creationId xmlns:a16="http://schemas.microsoft.com/office/drawing/2014/main" id="{770CE141-C6C6-084C-95EC-8980F12EA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269" y="2045355"/>
            <a:ext cx="28219" cy="355553"/>
          </a:xfrm>
          <a:custGeom>
            <a:avLst/>
            <a:gdLst>
              <a:gd name="T0" fmla="*/ 31 w 64"/>
              <a:gd name="T1" fmla="*/ 833 h 834"/>
              <a:gd name="T2" fmla="*/ 31 w 64"/>
              <a:gd name="T3" fmla="*/ 833 h 834"/>
              <a:gd name="T4" fmla="*/ 31 w 64"/>
              <a:gd name="T5" fmla="*/ 833 h 834"/>
              <a:gd name="T6" fmla="*/ 0 w 64"/>
              <a:gd name="T7" fmla="*/ 802 h 834"/>
              <a:gd name="T8" fmla="*/ 0 w 64"/>
              <a:gd name="T9" fmla="*/ 31 h 834"/>
              <a:gd name="T10" fmla="*/ 31 w 64"/>
              <a:gd name="T11" fmla="*/ 0 h 834"/>
              <a:gd name="T12" fmla="*/ 31 w 64"/>
              <a:gd name="T13" fmla="*/ 0 h 834"/>
              <a:gd name="T14" fmla="*/ 63 w 64"/>
              <a:gd name="T15" fmla="*/ 31 h 834"/>
              <a:gd name="T16" fmla="*/ 63 w 64"/>
              <a:gd name="T17" fmla="*/ 802 h 834"/>
              <a:gd name="T18" fmla="*/ 31 w 64"/>
              <a:gd name="T19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" h="834">
                <a:moveTo>
                  <a:pt x="31" y="833"/>
                </a:moveTo>
                <a:lnTo>
                  <a:pt x="31" y="833"/>
                </a:lnTo>
                <a:lnTo>
                  <a:pt x="31" y="833"/>
                </a:lnTo>
                <a:cubicBezTo>
                  <a:pt x="11" y="833"/>
                  <a:pt x="0" y="823"/>
                  <a:pt x="0" y="802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21"/>
                  <a:pt x="21" y="0"/>
                  <a:pt x="31" y="0"/>
                </a:cubicBezTo>
                <a:lnTo>
                  <a:pt x="31" y="0"/>
                </a:lnTo>
                <a:cubicBezTo>
                  <a:pt x="52" y="0"/>
                  <a:pt x="63" y="21"/>
                  <a:pt x="63" y="31"/>
                </a:cubicBezTo>
                <a:cubicBezTo>
                  <a:pt x="63" y="802"/>
                  <a:pt x="63" y="802"/>
                  <a:pt x="63" y="802"/>
                </a:cubicBezTo>
                <a:cubicBezTo>
                  <a:pt x="63" y="823"/>
                  <a:pt x="52" y="833"/>
                  <a:pt x="31" y="8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7" name="Freeform 385">
            <a:extLst>
              <a:ext uri="{FF2B5EF4-FFF2-40B4-BE49-F238E27FC236}">
                <a16:creationId xmlns:a16="http://schemas.microsoft.com/office/drawing/2014/main" id="{E8B23059-07A7-8D4E-8BF9-AD0B2539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269" y="2374571"/>
            <a:ext cx="355554" cy="26337"/>
          </a:xfrm>
          <a:custGeom>
            <a:avLst/>
            <a:gdLst>
              <a:gd name="T0" fmla="*/ 31 w 835"/>
              <a:gd name="T1" fmla="*/ 62 h 63"/>
              <a:gd name="T2" fmla="*/ 31 w 835"/>
              <a:gd name="T3" fmla="*/ 62 h 63"/>
              <a:gd name="T4" fmla="*/ 0 w 835"/>
              <a:gd name="T5" fmla="*/ 31 h 63"/>
              <a:gd name="T6" fmla="*/ 31 w 835"/>
              <a:gd name="T7" fmla="*/ 0 h 63"/>
              <a:gd name="T8" fmla="*/ 802 w 835"/>
              <a:gd name="T9" fmla="*/ 0 h 63"/>
              <a:gd name="T10" fmla="*/ 834 w 835"/>
              <a:gd name="T11" fmla="*/ 31 h 63"/>
              <a:gd name="T12" fmla="*/ 802 w 835"/>
              <a:gd name="T13" fmla="*/ 62 h 63"/>
              <a:gd name="T14" fmla="*/ 31 w 835"/>
              <a:gd name="T15" fmla="*/ 62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35" h="63">
                <a:moveTo>
                  <a:pt x="31" y="62"/>
                </a:moveTo>
                <a:lnTo>
                  <a:pt x="31" y="62"/>
                </a:lnTo>
                <a:cubicBezTo>
                  <a:pt x="11" y="62"/>
                  <a:pt x="0" y="52"/>
                  <a:pt x="0" y="31"/>
                </a:cubicBezTo>
                <a:cubicBezTo>
                  <a:pt x="0" y="21"/>
                  <a:pt x="11" y="0"/>
                  <a:pt x="31" y="0"/>
                </a:cubicBezTo>
                <a:cubicBezTo>
                  <a:pt x="802" y="0"/>
                  <a:pt x="802" y="0"/>
                  <a:pt x="802" y="0"/>
                </a:cubicBezTo>
                <a:cubicBezTo>
                  <a:pt x="823" y="0"/>
                  <a:pt x="834" y="21"/>
                  <a:pt x="834" y="31"/>
                </a:cubicBezTo>
                <a:cubicBezTo>
                  <a:pt x="834" y="52"/>
                  <a:pt x="823" y="62"/>
                  <a:pt x="802" y="62"/>
                </a:cubicBezTo>
                <a:lnTo>
                  <a:pt x="31" y="62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8" name="Freeform 386">
            <a:extLst>
              <a:ext uri="{FF2B5EF4-FFF2-40B4-BE49-F238E27FC236}">
                <a16:creationId xmlns:a16="http://schemas.microsoft.com/office/drawing/2014/main" id="{6CBC6C13-6C2B-7F4D-83FA-42377C3AB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113" y="2178923"/>
            <a:ext cx="90299" cy="221986"/>
          </a:xfrm>
          <a:custGeom>
            <a:avLst/>
            <a:gdLst>
              <a:gd name="T0" fmla="*/ 178 w 210"/>
              <a:gd name="T1" fmla="*/ 521 h 522"/>
              <a:gd name="T2" fmla="*/ 178 w 210"/>
              <a:gd name="T3" fmla="*/ 521 h 522"/>
              <a:gd name="T4" fmla="*/ 32 w 210"/>
              <a:gd name="T5" fmla="*/ 521 h 522"/>
              <a:gd name="T6" fmla="*/ 0 w 210"/>
              <a:gd name="T7" fmla="*/ 490 h 522"/>
              <a:gd name="T8" fmla="*/ 0 w 210"/>
              <a:gd name="T9" fmla="*/ 32 h 522"/>
              <a:gd name="T10" fmla="*/ 32 w 210"/>
              <a:gd name="T11" fmla="*/ 0 h 522"/>
              <a:gd name="T12" fmla="*/ 178 w 210"/>
              <a:gd name="T13" fmla="*/ 0 h 522"/>
              <a:gd name="T14" fmla="*/ 209 w 210"/>
              <a:gd name="T15" fmla="*/ 32 h 522"/>
              <a:gd name="T16" fmla="*/ 209 w 210"/>
              <a:gd name="T17" fmla="*/ 490 h 522"/>
              <a:gd name="T18" fmla="*/ 178 w 210"/>
              <a:gd name="T19" fmla="*/ 521 h 522"/>
              <a:gd name="T20" fmla="*/ 63 w 210"/>
              <a:gd name="T21" fmla="*/ 459 h 522"/>
              <a:gd name="T22" fmla="*/ 63 w 210"/>
              <a:gd name="T23" fmla="*/ 459 h 522"/>
              <a:gd name="T24" fmla="*/ 157 w 210"/>
              <a:gd name="T25" fmla="*/ 459 h 522"/>
              <a:gd name="T26" fmla="*/ 157 w 210"/>
              <a:gd name="T27" fmla="*/ 63 h 522"/>
              <a:gd name="T28" fmla="*/ 63 w 210"/>
              <a:gd name="T29" fmla="*/ 63 h 522"/>
              <a:gd name="T30" fmla="*/ 63 w 210"/>
              <a:gd name="T31" fmla="*/ 459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0" h="522">
                <a:moveTo>
                  <a:pt x="178" y="521"/>
                </a:moveTo>
                <a:lnTo>
                  <a:pt x="178" y="521"/>
                </a:lnTo>
                <a:cubicBezTo>
                  <a:pt x="32" y="521"/>
                  <a:pt x="32" y="521"/>
                  <a:pt x="32" y="521"/>
                </a:cubicBezTo>
                <a:cubicBezTo>
                  <a:pt x="11" y="521"/>
                  <a:pt x="0" y="511"/>
                  <a:pt x="0" y="490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11"/>
                  <a:pt x="11" y="0"/>
                  <a:pt x="32" y="0"/>
                </a:cubicBezTo>
                <a:cubicBezTo>
                  <a:pt x="178" y="0"/>
                  <a:pt x="178" y="0"/>
                  <a:pt x="178" y="0"/>
                </a:cubicBezTo>
                <a:cubicBezTo>
                  <a:pt x="198" y="0"/>
                  <a:pt x="209" y="11"/>
                  <a:pt x="209" y="32"/>
                </a:cubicBezTo>
                <a:cubicBezTo>
                  <a:pt x="209" y="490"/>
                  <a:pt x="209" y="490"/>
                  <a:pt x="209" y="490"/>
                </a:cubicBezTo>
                <a:cubicBezTo>
                  <a:pt x="209" y="511"/>
                  <a:pt x="198" y="521"/>
                  <a:pt x="178" y="521"/>
                </a:cubicBezTo>
                <a:close/>
                <a:moveTo>
                  <a:pt x="63" y="459"/>
                </a:moveTo>
                <a:lnTo>
                  <a:pt x="63" y="459"/>
                </a:lnTo>
                <a:cubicBezTo>
                  <a:pt x="157" y="459"/>
                  <a:pt x="157" y="459"/>
                  <a:pt x="157" y="459"/>
                </a:cubicBezTo>
                <a:cubicBezTo>
                  <a:pt x="157" y="63"/>
                  <a:pt x="157" y="63"/>
                  <a:pt x="157" y="63"/>
                </a:cubicBezTo>
                <a:cubicBezTo>
                  <a:pt x="63" y="63"/>
                  <a:pt x="63" y="63"/>
                  <a:pt x="63" y="63"/>
                </a:cubicBezTo>
                <a:lnTo>
                  <a:pt x="63" y="45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59" name="Freeform 387">
            <a:extLst>
              <a:ext uri="{FF2B5EF4-FFF2-40B4-BE49-F238E27FC236}">
                <a16:creationId xmlns:a16="http://schemas.microsoft.com/office/drawing/2014/main" id="{53602B44-2516-474D-9B86-5CCEC21EE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9837" y="2077336"/>
            <a:ext cx="88418" cy="325453"/>
          </a:xfrm>
          <a:custGeom>
            <a:avLst/>
            <a:gdLst>
              <a:gd name="T0" fmla="*/ 177 w 209"/>
              <a:gd name="T1" fmla="*/ 760 h 761"/>
              <a:gd name="T2" fmla="*/ 177 w 209"/>
              <a:gd name="T3" fmla="*/ 760 h 761"/>
              <a:gd name="T4" fmla="*/ 31 w 209"/>
              <a:gd name="T5" fmla="*/ 760 h 761"/>
              <a:gd name="T6" fmla="*/ 0 w 209"/>
              <a:gd name="T7" fmla="*/ 729 h 761"/>
              <a:gd name="T8" fmla="*/ 0 w 209"/>
              <a:gd name="T9" fmla="*/ 31 h 761"/>
              <a:gd name="T10" fmla="*/ 31 w 209"/>
              <a:gd name="T11" fmla="*/ 0 h 761"/>
              <a:gd name="T12" fmla="*/ 177 w 209"/>
              <a:gd name="T13" fmla="*/ 0 h 761"/>
              <a:gd name="T14" fmla="*/ 208 w 209"/>
              <a:gd name="T15" fmla="*/ 31 h 761"/>
              <a:gd name="T16" fmla="*/ 208 w 209"/>
              <a:gd name="T17" fmla="*/ 729 h 761"/>
              <a:gd name="T18" fmla="*/ 177 w 209"/>
              <a:gd name="T19" fmla="*/ 760 h 761"/>
              <a:gd name="T20" fmla="*/ 52 w 209"/>
              <a:gd name="T21" fmla="*/ 698 h 761"/>
              <a:gd name="T22" fmla="*/ 52 w 209"/>
              <a:gd name="T23" fmla="*/ 698 h 761"/>
              <a:gd name="T24" fmla="*/ 146 w 209"/>
              <a:gd name="T25" fmla="*/ 698 h 761"/>
              <a:gd name="T26" fmla="*/ 146 w 209"/>
              <a:gd name="T27" fmla="*/ 62 h 761"/>
              <a:gd name="T28" fmla="*/ 52 w 209"/>
              <a:gd name="T29" fmla="*/ 62 h 761"/>
              <a:gd name="T30" fmla="*/ 52 w 209"/>
              <a:gd name="T31" fmla="*/ 698 h 7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09" h="761">
                <a:moveTo>
                  <a:pt x="177" y="760"/>
                </a:moveTo>
                <a:lnTo>
                  <a:pt x="177" y="760"/>
                </a:lnTo>
                <a:cubicBezTo>
                  <a:pt x="31" y="760"/>
                  <a:pt x="31" y="760"/>
                  <a:pt x="31" y="760"/>
                </a:cubicBezTo>
                <a:cubicBezTo>
                  <a:pt x="10" y="760"/>
                  <a:pt x="0" y="750"/>
                  <a:pt x="0" y="729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21"/>
                  <a:pt x="10" y="0"/>
                  <a:pt x="31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198" y="0"/>
                  <a:pt x="208" y="21"/>
                  <a:pt x="208" y="31"/>
                </a:cubicBezTo>
                <a:cubicBezTo>
                  <a:pt x="208" y="729"/>
                  <a:pt x="208" y="729"/>
                  <a:pt x="208" y="729"/>
                </a:cubicBezTo>
                <a:cubicBezTo>
                  <a:pt x="208" y="750"/>
                  <a:pt x="198" y="760"/>
                  <a:pt x="177" y="760"/>
                </a:cubicBezTo>
                <a:close/>
                <a:moveTo>
                  <a:pt x="52" y="698"/>
                </a:moveTo>
                <a:lnTo>
                  <a:pt x="52" y="698"/>
                </a:lnTo>
                <a:cubicBezTo>
                  <a:pt x="146" y="698"/>
                  <a:pt x="146" y="698"/>
                  <a:pt x="146" y="698"/>
                </a:cubicBezTo>
                <a:cubicBezTo>
                  <a:pt x="146" y="62"/>
                  <a:pt x="146" y="62"/>
                  <a:pt x="146" y="62"/>
                </a:cubicBezTo>
                <a:cubicBezTo>
                  <a:pt x="52" y="62"/>
                  <a:pt x="52" y="62"/>
                  <a:pt x="52" y="62"/>
                </a:cubicBezTo>
                <a:lnTo>
                  <a:pt x="52" y="69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0" name="Freeform 388">
            <a:extLst>
              <a:ext uri="{FF2B5EF4-FFF2-40B4-BE49-F238E27FC236}">
                <a16:creationId xmlns:a16="http://schemas.microsoft.com/office/drawing/2014/main" id="{90A4F4BA-41FE-8D4A-A8E1-2CA64C642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917" y="2113079"/>
            <a:ext cx="94062" cy="289710"/>
          </a:xfrm>
          <a:custGeom>
            <a:avLst/>
            <a:gdLst>
              <a:gd name="T0" fmla="*/ 187 w 219"/>
              <a:gd name="T1" fmla="*/ 677 h 678"/>
              <a:gd name="T2" fmla="*/ 187 w 219"/>
              <a:gd name="T3" fmla="*/ 677 h 678"/>
              <a:gd name="T4" fmla="*/ 31 w 219"/>
              <a:gd name="T5" fmla="*/ 677 h 678"/>
              <a:gd name="T6" fmla="*/ 0 w 219"/>
              <a:gd name="T7" fmla="*/ 646 h 678"/>
              <a:gd name="T8" fmla="*/ 0 w 219"/>
              <a:gd name="T9" fmla="*/ 31 h 678"/>
              <a:gd name="T10" fmla="*/ 31 w 219"/>
              <a:gd name="T11" fmla="*/ 0 h 678"/>
              <a:gd name="T12" fmla="*/ 187 w 219"/>
              <a:gd name="T13" fmla="*/ 0 h 678"/>
              <a:gd name="T14" fmla="*/ 218 w 219"/>
              <a:gd name="T15" fmla="*/ 31 h 678"/>
              <a:gd name="T16" fmla="*/ 218 w 219"/>
              <a:gd name="T17" fmla="*/ 646 h 678"/>
              <a:gd name="T18" fmla="*/ 187 w 219"/>
              <a:gd name="T19" fmla="*/ 677 h 678"/>
              <a:gd name="T20" fmla="*/ 62 w 219"/>
              <a:gd name="T21" fmla="*/ 615 h 678"/>
              <a:gd name="T22" fmla="*/ 62 w 219"/>
              <a:gd name="T23" fmla="*/ 615 h 678"/>
              <a:gd name="T24" fmla="*/ 156 w 219"/>
              <a:gd name="T25" fmla="*/ 615 h 678"/>
              <a:gd name="T26" fmla="*/ 156 w 219"/>
              <a:gd name="T27" fmla="*/ 63 h 678"/>
              <a:gd name="T28" fmla="*/ 62 w 219"/>
              <a:gd name="T29" fmla="*/ 63 h 678"/>
              <a:gd name="T30" fmla="*/ 62 w 219"/>
              <a:gd name="T31" fmla="*/ 615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" h="678">
                <a:moveTo>
                  <a:pt x="187" y="677"/>
                </a:moveTo>
                <a:lnTo>
                  <a:pt x="187" y="677"/>
                </a:lnTo>
                <a:cubicBezTo>
                  <a:pt x="31" y="677"/>
                  <a:pt x="31" y="677"/>
                  <a:pt x="31" y="677"/>
                </a:cubicBezTo>
                <a:cubicBezTo>
                  <a:pt x="20" y="677"/>
                  <a:pt x="0" y="667"/>
                  <a:pt x="0" y="64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1"/>
                  <a:pt x="20" y="0"/>
                  <a:pt x="31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208" y="0"/>
                  <a:pt x="218" y="11"/>
                  <a:pt x="218" y="31"/>
                </a:cubicBezTo>
                <a:cubicBezTo>
                  <a:pt x="218" y="646"/>
                  <a:pt x="218" y="646"/>
                  <a:pt x="218" y="646"/>
                </a:cubicBezTo>
                <a:cubicBezTo>
                  <a:pt x="218" y="667"/>
                  <a:pt x="208" y="677"/>
                  <a:pt x="187" y="677"/>
                </a:cubicBezTo>
                <a:close/>
                <a:moveTo>
                  <a:pt x="62" y="615"/>
                </a:moveTo>
                <a:lnTo>
                  <a:pt x="62" y="615"/>
                </a:lnTo>
                <a:cubicBezTo>
                  <a:pt x="156" y="615"/>
                  <a:pt x="156" y="615"/>
                  <a:pt x="156" y="615"/>
                </a:cubicBezTo>
                <a:cubicBezTo>
                  <a:pt x="156" y="63"/>
                  <a:pt x="156" y="63"/>
                  <a:pt x="156" y="63"/>
                </a:cubicBezTo>
                <a:cubicBezTo>
                  <a:pt x="62" y="63"/>
                  <a:pt x="62" y="63"/>
                  <a:pt x="62" y="63"/>
                </a:cubicBezTo>
                <a:lnTo>
                  <a:pt x="62" y="61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1" name="Freeform 389">
            <a:extLst>
              <a:ext uri="{FF2B5EF4-FFF2-40B4-BE49-F238E27FC236}">
                <a16:creationId xmlns:a16="http://schemas.microsoft.com/office/drawing/2014/main" id="{6551EE34-2F1D-8745-9F9B-96CCBEFE8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395" y="5264141"/>
            <a:ext cx="284067" cy="107230"/>
          </a:xfrm>
          <a:custGeom>
            <a:avLst/>
            <a:gdLst>
              <a:gd name="T0" fmla="*/ 334 w 668"/>
              <a:gd name="T1" fmla="*/ 250 h 251"/>
              <a:gd name="T2" fmla="*/ 334 w 668"/>
              <a:gd name="T3" fmla="*/ 250 h 251"/>
              <a:gd name="T4" fmla="*/ 114 w 668"/>
              <a:gd name="T5" fmla="*/ 229 h 251"/>
              <a:gd name="T6" fmla="*/ 42 w 668"/>
              <a:gd name="T7" fmla="*/ 209 h 251"/>
              <a:gd name="T8" fmla="*/ 0 w 668"/>
              <a:gd name="T9" fmla="*/ 156 h 251"/>
              <a:gd name="T10" fmla="*/ 0 w 668"/>
              <a:gd name="T11" fmla="*/ 31 h 251"/>
              <a:gd name="T12" fmla="*/ 31 w 668"/>
              <a:gd name="T13" fmla="*/ 0 h 251"/>
              <a:gd name="T14" fmla="*/ 31 w 668"/>
              <a:gd name="T15" fmla="*/ 0 h 251"/>
              <a:gd name="T16" fmla="*/ 52 w 668"/>
              <a:gd name="T17" fmla="*/ 31 h 251"/>
              <a:gd name="T18" fmla="*/ 135 w 668"/>
              <a:gd name="T19" fmla="*/ 52 h 251"/>
              <a:gd name="T20" fmla="*/ 313 w 668"/>
              <a:gd name="T21" fmla="*/ 63 h 251"/>
              <a:gd name="T22" fmla="*/ 354 w 668"/>
              <a:gd name="T23" fmla="*/ 63 h 251"/>
              <a:gd name="T24" fmla="*/ 531 w 668"/>
              <a:gd name="T25" fmla="*/ 52 h 251"/>
              <a:gd name="T26" fmla="*/ 615 w 668"/>
              <a:gd name="T27" fmla="*/ 31 h 251"/>
              <a:gd name="T28" fmla="*/ 636 w 668"/>
              <a:gd name="T29" fmla="*/ 0 h 251"/>
              <a:gd name="T30" fmla="*/ 636 w 668"/>
              <a:gd name="T31" fmla="*/ 0 h 251"/>
              <a:gd name="T32" fmla="*/ 667 w 668"/>
              <a:gd name="T33" fmla="*/ 31 h 251"/>
              <a:gd name="T34" fmla="*/ 667 w 668"/>
              <a:gd name="T35" fmla="*/ 31 h 251"/>
              <a:gd name="T36" fmla="*/ 667 w 668"/>
              <a:gd name="T37" fmla="*/ 31 h 251"/>
              <a:gd name="T38" fmla="*/ 667 w 668"/>
              <a:gd name="T39" fmla="*/ 31 h 251"/>
              <a:gd name="T40" fmla="*/ 667 w 668"/>
              <a:gd name="T41" fmla="*/ 156 h 251"/>
              <a:gd name="T42" fmla="*/ 552 w 668"/>
              <a:gd name="T43" fmla="*/ 229 h 251"/>
              <a:gd name="T44" fmla="*/ 334 w 668"/>
              <a:gd name="T45" fmla="*/ 250 h 251"/>
              <a:gd name="T46" fmla="*/ 52 w 668"/>
              <a:gd name="T47" fmla="*/ 156 h 251"/>
              <a:gd name="T48" fmla="*/ 52 w 668"/>
              <a:gd name="T49" fmla="*/ 156 h 251"/>
              <a:gd name="T50" fmla="*/ 135 w 668"/>
              <a:gd name="T51" fmla="*/ 177 h 251"/>
              <a:gd name="T52" fmla="*/ 334 w 668"/>
              <a:gd name="T53" fmla="*/ 188 h 251"/>
              <a:gd name="T54" fmla="*/ 521 w 668"/>
              <a:gd name="T55" fmla="*/ 177 h 251"/>
              <a:gd name="T56" fmla="*/ 604 w 668"/>
              <a:gd name="T57" fmla="*/ 156 h 251"/>
              <a:gd name="T58" fmla="*/ 604 w 668"/>
              <a:gd name="T59" fmla="*/ 94 h 251"/>
              <a:gd name="T60" fmla="*/ 563 w 668"/>
              <a:gd name="T61" fmla="*/ 104 h 251"/>
              <a:gd name="T62" fmla="*/ 354 w 668"/>
              <a:gd name="T63" fmla="*/ 125 h 251"/>
              <a:gd name="T64" fmla="*/ 313 w 668"/>
              <a:gd name="T65" fmla="*/ 125 h 251"/>
              <a:gd name="T66" fmla="*/ 104 w 668"/>
              <a:gd name="T67" fmla="*/ 104 h 251"/>
              <a:gd name="T68" fmla="*/ 52 w 668"/>
              <a:gd name="T69" fmla="*/ 94 h 251"/>
              <a:gd name="T70" fmla="*/ 52 w 668"/>
              <a:gd name="T71" fmla="*/ 156 h 251"/>
              <a:gd name="T72" fmla="*/ 604 w 668"/>
              <a:gd name="T73" fmla="*/ 156 h 251"/>
              <a:gd name="T74" fmla="*/ 604 w 668"/>
              <a:gd name="T75" fmla="*/ 156 h 251"/>
              <a:gd name="T76" fmla="*/ 52 w 668"/>
              <a:gd name="T77" fmla="*/ 31 h 251"/>
              <a:gd name="T78" fmla="*/ 52 w 668"/>
              <a:gd name="T79" fmla="*/ 31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68" h="251">
                <a:moveTo>
                  <a:pt x="334" y="250"/>
                </a:moveTo>
                <a:lnTo>
                  <a:pt x="334" y="250"/>
                </a:lnTo>
                <a:cubicBezTo>
                  <a:pt x="250" y="250"/>
                  <a:pt x="167" y="250"/>
                  <a:pt x="114" y="229"/>
                </a:cubicBezTo>
                <a:cubicBezTo>
                  <a:pt x="83" y="229"/>
                  <a:pt x="52" y="219"/>
                  <a:pt x="42" y="209"/>
                </a:cubicBezTo>
                <a:cubicBezTo>
                  <a:pt x="10" y="198"/>
                  <a:pt x="0" y="177"/>
                  <a:pt x="0" y="15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21"/>
                  <a:pt x="10" y="0"/>
                  <a:pt x="31" y="0"/>
                </a:cubicBezTo>
                <a:lnTo>
                  <a:pt x="31" y="0"/>
                </a:lnTo>
                <a:cubicBezTo>
                  <a:pt x="42" y="0"/>
                  <a:pt x="52" y="11"/>
                  <a:pt x="52" y="31"/>
                </a:cubicBezTo>
                <a:cubicBezTo>
                  <a:pt x="62" y="31"/>
                  <a:pt x="83" y="42"/>
                  <a:pt x="135" y="52"/>
                </a:cubicBezTo>
                <a:cubicBezTo>
                  <a:pt x="177" y="63"/>
                  <a:pt x="250" y="63"/>
                  <a:pt x="313" y="63"/>
                </a:cubicBezTo>
                <a:cubicBezTo>
                  <a:pt x="323" y="63"/>
                  <a:pt x="344" y="63"/>
                  <a:pt x="354" y="63"/>
                </a:cubicBezTo>
                <a:cubicBezTo>
                  <a:pt x="417" y="63"/>
                  <a:pt x="479" y="63"/>
                  <a:pt x="531" y="52"/>
                </a:cubicBezTo>
                <a:cubicBezTo>
                  <a:pt x="584" y="42"/>
                  <a:pt x="604" y="31"/>
                  <a:pt x="615" y="31"/>
                </a:cubicBezTo>
                <a:cubicBezTo>
                  <a:pt x="615" y="11"/>
                  <a:pt x="625" y="0"/>
                  <a:pt x="636" y="0"/>
                </a:cubicBezTo>
                <a:lnTo>
                  <a:pt x="636" y="0"/>
                </a:lnTo>
                <a:cubicBezTo>
                  <a:pt x="656" y="0"/>
                  <a:pt x="667" y="21"/>
                  <a:pt x="667" y="31"/>
                </a:cubicBezTo>
                <a:lnTo>
                  <a:pt x="667" y="31"/>
                </a:lnTo>
                <a:lnTo>
                  <a:pt x="667" y="31"/>
                </a:lnTo>
                <a:lnTo>
                  <a:pt x="667" y="31"/>
                </a:lnTo>
                <a:cubicBezTo>
                  <a:pt x="667" y="156"/>
                  <a:pt x="667" y="156"/>
                  <a:pt x="667" y="156"/>
                </a:cubicBezTo>
                <a:cubicBezTo>
                  <a:pt x="667" y="209"/>
                  <a:pt x="604" y="219"/>
                  <a:pt x="552" y="229"/>
                </a:cubicBezTo>
                <a:cubicBezTo>
                  <a:pt x="500" y="250"/>
                  <a:pt x="417" y="250"/>
                  <a:pt x="334" y="250"/>
                </a:cubicBezTo>
                <a:close/>
                <a:moveTo>
                  <a:pt x="52" y="156"/>
                </a:moveTo>
                <a:lnTo>
                  <a:pt x="52" y="156"/>
                </a:lnTo>
                <a:cubicBezTo>
                  <a:pt x="62" y="156"/>
                  <a:pt x="83" y="167"/>
                  <a:pt x="135" y="177"/>
                </a:cubicBezTo>
                <a:cubicBezTo>
                  <a:pt x="198" y="188"/>
                  <a:pt x="261" y="188"/>
                  <a:pt x="334" y="188"/>
                </a:cubicBezTo>
                <a:cubicBezTo>
                  <a:pt x="406" y="188"/>
                  <a:pt x="469" y="188"/>
                  <a:pt x="521" y="177"/>
                </a:cubicBezTo>
                <a:cubicBezTo>
                  <a:pt x="584" y="167"/>
                  <a:pt x="604" y="156"/>
                  <a:pt x="604" y="156"/>
                </a:cubicBezTo>
                <a:cubicBezTo>
                  <a:pt x="604" y="94"/>
                  <a:pt x="604" y="94"/>
                  <a:pt x="604" y="94"/>
                </a:cubicBezTo>
                <a:cubicBezTo>
                  <a:pt x="594" y="94"/>
                  <a:pt x="573" y="104"/>
                  <a:pt x="563" y="104"/>
                </a:cubicBezTo>
                <a:cubicBezTo>
                  <a:pt x="511" y="115"/>
                  <a:pt x="438" y="125"/>
                  <a:pt x="354" y="125"/>
                </a:cubicBezTo>
                <a:cubicBezTo>
                  <a:pt x="344" y="125"/>
                  <a:pt x="323" y="125"/>
                  <a:pt x="313" y="125"/>
                </a:cubicBezTo>
                <a:cubicBezTo>
                  <a:pt x="229" y="125"/>
                  <a:pt x="156" y="115"/>
                  <a:pt x="104" y="104"/>
                </a:cubicBezTo>
                <a:cubicBezTo>
                  <a:pt x="83" y="104"/>
                  <a:pt x="73" y="94"/>
                  <a:pt x="52" y="94"/>
                </a:cubicBezTo>
                <a:lnTo>
                  <a:pt x="52" y="156"/>
                </a:lnTo>
                <a:close/>
                <a:moveTo>
                  <a:pt x="604" y="156"/>
                </a:moveTo>
                <a:lnTo>
                  <a:pt x="604" y="156"/>
                </a:lnTo>
                <a:close/>
                <a:moveTo>
                  <a:pt x="52" y="31"/>
                </a:moveTo>
                <a:lnTo>
                  <a:pt x="52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2" name="Freeform 390">
            <a:extLst>
              <a:ext uri="{FF2B5EF4-FFF2-40B4-BE49-F238E27FC236}">
                <a16:creationId xmlns:a16="http://schemas.microsoft.com/office/drawing/2014/main" id="{3277D9AC-F0FE-564F-AE8A-2EA40AD40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395" y="5322459"/>
            <a:ext cx="284067" cy="103469"/>
          </a:xfrm>
          <a:custGeom>
            <a:avLst/>
            <a:gdLst>
              <a:gd name="T0" fmla="*/ 334 w 668"/>
              <a:gd name="T1" fmla="*/ 240 h 241"/>
              <a:gd name="T2" fmla="*/ 334 w 668"/>
              <a:gd name="T3" fmla="*/ 240 h 241"/>
              <a:gd name="T4" fmla="*/ 114 w 668"/>
              <a:gd name="T5" fmla="*/ 229 h 241"/>
              <a:gd name="T6" fmla="*/ 42 w 668"/>
              <a:gd name="T7" fmla="*/ 198 h 241"/>
              <a:gd name="T8" fmla="*/ 0 w 668"/>
              <a:gd name="T9" fmla="*/ 156 h 241"/>
              <a:gd name="T10" fmla="*/ 0 w 668"/>
              <a:gd name="T11" fmla="*/ 20 h 241"/>
              <a:gd name="T12" fmla="*/ 31 w 668"/>
              <a:gd name="T13" fmla="*/ 0 h 241"/>
              <a:gd name="T14" fmla="*/ 31 w 668"/>
              <a:gd name="T15" fmla="*/ 0 h 241"/>
              <a:gd name="T16" fmla="*/ 52 w 668"/>
              <a:gd name="T17" fmla="*/ 20 h 241"/>
              <a:gd name="T18" fmla="*/ 135 w 668"/>
              <a:gd name="T19" fmla="*/ 41 h 241"/>
              <a:gd name="T20" fmla="*/ 313 w 668"/>
              <a:gd name="T21" fmla="*/ 62 h 241"/>
              <a:gd name="T22" fmla="*/ 354 w 668"/>
              <a:gd name="T23" fmla="*/ 62 h 241"/>
              <a:gd name="T24" fmla="*/ 531 w 668"/>
              <a:gd name="T25" fmla="*/ 41 h 241"/>
              <a:gd name="T26" fmla="*/ 615 w 668"/>
              <a:gd name="T27" fmla="*/ 20 h 241"/>
              <a:gd name="T28" fmla="*/ 636 w 668"/>
              <a:gd name="T29" fmla="*/ 0 h 241"/>
              <a:gd name="T30" fmla="*/ 636 w 668"/>
              <a:gd name="T31" fmla="*/ 0 h 241"/>
              <a:gd name="T32" fmla="*/ 667 w 668"/>
              <a:gd name="T33" fmla="*/ 20 h 241"/>
              <a:gd name="T34" fmla="*/ 667 w 668"/>
              <a:gd name="T35" fmla="*/ 20 h 241"/>
              <a:gd name="T36" fmla="*/ 667 w 668"/>
              <a:gd name="T37" fmla="*/ 20 h 241"/>
              <a:gd name="T38" fmla="*/ 667 w 668"/>
              <a:gd name="T39" fmla="*/ 20 h 241"/>
              <a:gd name="T40" fmla="*/ 667 w 668"/>
              <a:gd name="T41" fmla="*/ 156 h 241"/>
              <a:gd name="T42" fmla="*/ 552 w 668"/>
              <a:gd name="T43" fmla="*/ 229 h 241"/>
              <a:gd name="T44" fmla="*/ 334 w 668"/>
              <a:gd name="T45" fmla="*/ 240 h 241"/>
              <a:gd name="T46" fmla="*/ 52 w 668"/>
              <a:gd name="T47" fmla="*/ 145 h 241"/>
              <a:gd name="T48" fmla="*/ 52 w 668"/>
              <a:gd name="T49" fmla="*/ 145 h 241"/>
              <a:gd name="T50" fmla="*/ 135 w 668"/>
              <a:gd name="T51" fmla="*/ 166 h 241"/>
              <a:gd name="T52" fmla="*/ 334 w 668"/>
              <a:gd name="T53" fmla="*/ 187 h 241"/>
              <a:gd name="T54" fmla="*/ 521 w 668"/>
              <a:gd name="T55" fmla="*/ 166 h 241"/>
              <a:gd name="T56" fmla="*/ 604 w 668"/>
              <a:gd name="T57" fmla="*/ 145 h 241"/>
              <a:gd name="T58" fmla="*/ 604 w 668"/>
              <a:gd name="T59" fmla="*/ 83 h 241"/>
              <a:gd name="T60" fmla="*/ 563 w 668"/>
              <a:gd name="T61" fmla="*/ 93 h 241"/>
              <a:gd name="T62" fmla="*/ 354 w 668"/>
              <a:gd name="T63" fmla="*/ 114 h 241"/>
              <a:gd name="T64" fmla="*/ 313 w 668"/>
              <a:gd name="T65" fmla="*/ 114 h 241"/>
              <a:gd name="T66" fmla="*/ 104 w 668"/>
              <a:gd name="T67" fmla="*/ 93 h 241"/>
              <a:gd name="T68" fmla="*/ 52 w 668"/>
              <a:gd name="T69" fmla="*/ 83 h 241"/>
              <a:gd name="T70" fmla="*/ 52 w 668"/>
              <a:gd name="T71" fmla="*/ 145 h 241"/>
              <a:gd name="T72" fmla="*/ 604 w 668"/>
              <a:gd name="T73" fmla="*/ 145 h 241"/>
              <a:gd name="T74" fmla="*/ 604 w 668"/>
              <a:gd name="T75" fmla="*/ 145 h 241"/>
              <a:gd name="T76" fmla="*/ 604 w 668"/>
              <a:gd name="T77" fmla="*/ 156 h 241"/>
              <a:gd name="T78" fmla="*/ 604 w 668"/>
              <a:gd name="T79" fmla="*/ 145 h 241"/>
              <a:gd name="T80" fmla="*/ 52 w 668"/>
              <a:gd name="T81" fmla="*/ 20 h 241"/>
              <a:gd name="T82" fmla="*/ 52 w 668"/>
              <a:gd name="T83" fmla="*/ 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68" h="241">
                <a:moveTo>
                  <a:pt x="334" y="240"/>
                </a:moveTo>
                <a:lnTo>
                  <a:pt x="334" y="240"/>
                </a:lnTo>
                <a:cubicBezTo>
                  <a:pt x="250" y="240"/>
                  <a:pt x="167" y="240"/>
                  <a:pt x="114" y="229"/>
                </a:cubicBezTo>
                <a:cubicBezTo>
                  <a:pt x="83" y="219"/>
                  <a:pt x="52" y="208"/>
                  <a:pt x="42" y="198"/>
                </a:cubicBezTo>
                <a:cubicBezTo>
                  <a:pt x="10" y="187"/>
                  <a:pt x="0" y="177"/>
                  <a:pt x="0" y="156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10" y="0"/>
                  <a:pt x="31" y="0"/>
                </a:cubicBezTo>
                <a:lnTo>
                  <a:pt x="31" y="0"/>
                </a:lnTo>
                <a:cubicBezTo>
                  <a:pt x="42" y="0"/>
                  <a:pt x="52" y="0"/>
                  <a:pt x="52" y="20"/>
                </a:cubicBezTo>
                <a:cubicBezTo>
                  <a:pt x="62" y="20"/>
                  <a:pt x="83" y="31"/>
                  <a:pt x="135" y="41"/>
                </a:cubicBezTo>
                <a:cubicBezTo>
                  <a:pt x="177" y="52"/>
                  <a:pt x="250" y="52"/>
                  <a:pt x="313" y="62"/>
                </a:cubicBezTo>
                <a:cubicBezTo>
                  <a:pt x="323" y="62"/>
                  <a:pt x="344" y="62"/>
                  <a:pt x="354" y="62"/>
                </a:cubicBezTo>
                <a:cubicBezTo>
                  <a:pt x="417" y="52"/>
                  <a:pt x="479" y="52"/>
                  <a:pt x="531" y="41"/>
                </a:cubicBezTo>
                <a:cubicBezTo>
                  <a:pt x="584" y="31"/>
                  <a:pt x="604" y="20"/>
                  <a:pt x="615" y="20"/>
                </a:cubicBezTo>
                <a:cubicBezTo>
                  <a:pt x="615" y="0"/>
                  <a:pt x="625" y="0"/>
                  <a:pt x="636" y="0"/>
                </a:cubicBezTo>
                <a:lnTo>
                  <a:pt x="636" y="0"/>
                </a:lnTo>
                <a:cubicBezTo>
                  <a:pt x="656" y="0"/>
                  <a:pt x="667" y="10"/>
                  <a:pt x="667" y="20"/>
                </a:cubicBezTo>
                <a:lnTo>
                  <a:pt x="667" y="20"/>
                </a:lnTo>
                <a:lnTo>
                  <a:pt x="667" y="20"/>
                </a:lnTo>
                <a:lnTo>
                  <a:pt x="667" y="20"/>
                </a:lnTo>
                <a:cubicBezTo>
                  <a:pt x="667" y="156"/>
                  <a:pt x="667" y="156"/>
                  <a:pt x="667" y="156"/>
                </a:cubicBezTo>
                <a:cubicBezTo>
                  <a:pt x="667" y="198"/>
                  <a:pt x="604" y="219"/>
                  <a:pt x="552" y="229"/>
                </a:cubicBezTo>
                <a:cubicBezTo>
                  <a:pt x="500" y="240"/>
                  <a:pt x="417" y="240"/>
                  <a:pt x="334" y="240"/>
                </a:cubicBezTo>
                <a:close/>
                <a:moveTo>
                  <a:pt x="52" y="145"/>
                </a:moveTo>
                <a:lnTo>
                  <a:pt x="52" y="145"/>
                </a:lnTo>
                <a:cubicBezTo>
                  <a:pt x="62" y="145"/>
                  <a:pt x="83" y="156"/>
                  <a:pt x="135" y="166"/>
                </a:cubicBezTo>
                <a:cubicBezTo>
                  <a:pt x="198" y="177"/>
                  <a:pt x="261" y="187"/>
                  <a:pt x="334" y="187"/>
                </a:cubicBezTo>
                <a:cubicBezTo>
                  <a:pt x="406" y="187"/>
                  <a:pt x="469" y="177"/>
                  <a:pt x="521" y="166"/>
                </a:cubicBezTo>
                <a:cubicBezTo>
                  <a:pt x="584" y="156"/>
                  <a:pt x="604" y="145"/>
                  <a:pt x="604" y="145"/>
                </a:cubicBezTo>
                <a:cubicBezTo>
                  <a:pt x="604" y="83"/>
                  <a:pt x="604" y="83"/>
                  <a:pt x="604" y="83"/>
                </a:cubicBezTo>
                <a:cubicBezTo>
                  <a:pt x="594" y="93"/>
                  <a:pt x="573" y="93"/>
                  <a:pt x="563" y="93"/>
                </a:cubicBezTo>
                <a:cubicBezTo>
                  <a:pt x="511" y="114"/>
                  <a:pt x="438" y="114"/>
                  <a:pt x="354" y="114"/>
                </a:cubicBezTo>
                <a:cubicBezTo>
                  <a:pt x="344" y="114"/>
                  <a:pt x="323" y="114"/>
                  <a:pt x="313" y="114"/>
                </a:cubicBezTo>
                <a:cubicBezTo>
                  <a:pt x="229" y="114"/>
                  <a:pt x="156" y="114"/>
                  <a:pt x="104" y="93"/>
                </a:cubicBezTo>
                <a:cubicBezTo>
                  <a:pt x="83" y="93"/>
                  <a:pt x="73" y="93"/>
                  <a:pt x="52" y="83"/>
                </a:cubicBezTo>
                <a:lnTo>
                  <a:pt x="52" y="145"/>
                </a:lnTo>
                <a:close/>
                <a:moveTo>
                  <a:pt x="604" y="145"/>
                </a:moveTo>
                <a:lnTo>
                  <a:pt x="604" y="145"/>
                </a:lnTo>
                <a:lnTo>
                  <a:pt x="604" y="156"/>
                </a:lnTo>
                <a:lnTo>
                  <a:pt x="604" y="145"/>
                </a:lnTo>
                <a:close/>
                <a:moveTo>
                  <a:pt x="52" y="20"/>
                </a:moveTo>
                <a:lnTo>
                  <a:pt x="52" y="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3" name="Freeform 391">
            <a:extLst>
              <a:ext uri="{FF2B5EF4-FFF2-40B4-BE49-F238E27FC236}">
                <a16:creationId xmlns:a16="http://schemas.microsoft.com/office/drawing/2014/main" id="{CC134469-6F8B-744B-87DC-F324AAB96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395" y="5375133"/>
            <a:ext cx="284067" cy="107231"/>
          </a:xfrm>
          <a:custGeom>
            <a:avLst/>
            <a:gdLst>
              <a:gd name="T0" fmla="*/ 334 w 668"/>
              <a:gd name="T1" fmla="*/ 250 h 251"/>
              <a:gd name="T2" fmla="*/ 334 w 668"/>
              <a:gd name="T3" fmla="*/ 250 h 251"/>
              <a:gd name="T4" fmla="*/ 114 w 668"/>
              <a:gd name="T5" fmla="*/ 229 h 251"/>
              <a:gd name="T6" fmla="*/ 42 w 668"/>
              <a:gd name="T7" fmla="*/ 208 h 251"/>
              <a:gd name="T8" fmla="*/ 0 w 668"/>
              <a:gd name="T9" fmla="*/ 156 h 251"/>
              <a:gd name="T10" fmla="*/ 0 w 668"/>
              <a:gd name="T11" fmla="*/ 31 h 251"/>
              <a:gd name="T12" fmla="*/ 31 w 668"/>
              <a:gd name="T13" fmla="*/ 0 h 251"/>
              <a:gd name="T14" fmla="*/ 31 w 668"/>
              <a:gd name="T15" fmla="*/ 0 h 251"/>
              <a:gd name="T16" fmla="*/ 52 w 668"/>
              <a:gd name="T17" fmla="*/ 20 h 251"/>
              <a:gd name="T18" fmla="*/ 135 w 668"/>
              <a:gd name="T19" fmla="*/ 41 h 251"/>
              <a:gd name="T20" fmla="*/ 313 w 668"/>
              <a:gd name="T21" fmla="*/ 62 h 251"/>
              <a:gd name="T22" fmla="*/ 354 w 668"/>
              <a:gd name="T23" fmla="*/ 62 h 251"/>
              <a:gd name="T24" fmla="*/ 531 w 668"/>
              <a:gd name="T25" fmla="*/ 41 h 251"/>
              <a:gd name="T26" fmla="*/ 615 w 668"/>
              <a:gd name="T27" fmla="*/ 20 h 251"/>
              <a:gd name="T28" fmla="*/ 636 w 668"/>
              <a:gd name="T29" fmla="*/ 0 h 251"/>
              <a:gd name="T30" fmla="*/ 636 w 668"/>
              <a:gd name="T31" fmla="*/ 0 h 251"/>
              <a:gd name="T32" fmla="*/ 667 w 668"/>
              <a:gd name="T33" fmla="*/ 31 h 251"/>
              <a:gd name="T34" fmla="*/ 667 w 668"/>
              <a:gd name="T35" fmla="*/ 31 h 251"/>
              <a:gd name="T36" fmla="*/ 667 w 668"/>
              <a:gd name="T37" fmla="*/ 31 h 251"/>
              <a:gd name="T38" fmla="*/ 667 w 668"/>
              <a:gd name="T39" fmla="*/ 31 h 251"/>
              <a:gd name="T40" fmla="*/ 667 w 668"/>
              <a:gd name="T41" fmla="*/ 156 h 251"/>
              <a:gd name="T42" fmla="*/ 552 w 668"/>
              <a:gd name="T43" fmla="*/ 229 h 251"/>
              <a:gd name="T44" fmla="*/ 334 w 668"/>
              <a:gd name="T45" fmla="*/ 250 h 251"/>
              <a:gd name="T46" fmla="*/ 52 w 668"/>
              <a:gd name="T47" fmla="*/ 146 h 251"/>
              <a:gd name="T48" fmla="*/ 52 w 668"/>
              <a:gd name="T49" fmla="*/ 146 h 251"/>
              <a:gd name="T50" fmla="*/ 135 w 668"/>
              <a:gd name="T51" fmla="*/ 177 h 251"/>
              <a:gd name="T52" fmla="*/ 334 w 668"/>
              <a:gd name="T53" fmla="*/ 187 h 251"/>
              <a:gd name="T54" fmla="*/ 521 w 668"/>
              <a:gd name="T55" fmla="*/ 177 h 251"/>
              <a:gd name="T56" fmla="*/ 604 w 668"/>
              <a:gd name="T57" fmla="*/ 146 h 251"/>
              <a:gd name="T58" fmla="*/ 604 w 668"/>
              <a:gd name="T59" fmla="*/ 83 h 251"/>
              <a:gd name="T60" fmla="*/ 563 w 668"/>
              <a:gd name="T61" fmla="*/ 104 h 251"/>
              <a:gd name="T62" fmla="*/ 354 w 668"/>
              <a:gd name="T63" fmla="*/ 125 h 251"/>
              <a:gd name="T64" fmla="*/ 313 w 668"/>
              <a:gd name="T65" fmla="*/ 125 h 251"/>
              <a:gd name="T66" fmla="*/ 104 w 668"/>
              <a:gd name="T67" fmla="*/ 104 h 251"/>
              <a:gd name="T68" fmla="*/ 52 w 668"/>
              <a:gd name="T69" fmla="*/ 83 h 251"/>
              <a:gd name="T70" fmla="*/ 52 w 668"/>
              <a:gd name="T71" fmla="*/ 146 h 251"/>
              <a:gd name="T72" fmla="*/ 604 w 668"/>
              <a:gd name="T73" fmla="*/ 156 h 251"/>
              <a:gd name="T74" fmla="*/ 604 w 668"/>
              <a:gd name="T75" fmla="*/ 156 h 251"/>
              <a:gd name="T76" fmla="*/ 52 w 668"/>
              <a:gd name="T77" fmla="*/ 31 h 251"/>
              <a:gd name="T78" fmla="*/ 52 w 668"/>
              <a:gd name="T79" fmla="*/ 31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68" h="251">
                <a:moveTo>
                  <a:pt x="334" y="250"/>
                </a:moveTo>
                <a:lnTo>
                  <a:pt x="334" y="250"/>
                </a:lnTo>
                <a:cubicBezTo>
                  <a:pt x="250" y="250"/>
                  <a:pt x="167" y="240"/>
                  <a:pt x="114" y="229"/>
                </a:cubicBezTo>
                <a:cubicBezTo>
                  <a:pt x="83" y="219"/>
                  <a:pt x="52" y="219"/>
                  <a:pt x="42" y="208"/>
                </a:cubicBezTo>
                <a:cubicBezTo>
                  <a:pt x="10" y="187"/>
                  <a:pt x="0" y="177"/>
                  <a:pt x="0" y="15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0"/>
                  <a:pt x="10" y="0"/>
                  <a:pt x="31" y="0"/>
                </a:cubicBezTo>
                <a:lnTo>
                  <a:pt x="31" y="0"/>
                </a:lnTo>
                <a:cubicBezTo>
                  <a:pt x="42" y="0"/>
                  <a:pt x="52" y="10"/>
                  <a:pt x="52" y="20"/>
                </a:cubicBezTo>
                <a:cubicBezTo>
                  <a:pt x="62" y="20"/>
                  <a:pt x="83" y="31"/>
                  <a:pt x="135" y="41"/>
                </a:cubicBezTo>
                <a:cubicBezTo>
                  <a:pt x="177" y="52"/>
                  <a:pt x="250" y="62"/>
                  <a:pt x="313" y="62"/>
                </a:cubicBezTo>
                <a:cubicBezTo>
                  <a:pt x="323" y="62"/>
                  <a:pt x="344" y="62"/>
                  <a:pt x="354" y="62"/>
                </a:cubicBezTo>
                <a:cubicBezTo>
                  <a:pt x="417" y="62"/>
                  <a:pt x="479" y="52"/>
                  <a:pt x="531" y="41"/>
                </a:cubicBezTo>
                <a:cubicBezTo>
                  <a:pt x="584" y="31"/>
                  <a:pt x="604" y="20"/>
                  <a:pt x="615" y="20"/>
                </a:cubicBezTo>
                <a:cubicBezTo>
                  <a:pt x="615" y="10"/>
                  <a:pt x="625" y="0"/>
                  <a:pt x="636" y="0"/>
                </a:cubicBezTo>
                <a:lnTo>
                  <a:pt x="636" y="0"/>
                </a:lnTo>
                <a:cubicBezTo>
                  <a:pt x="656" y="0"/>
                  <a:pt x="667" y="10"/>
                  <a:pt x="667" y="31"/>
                </a:cubicBezTo>
                <a:lnTo>
                  <a:pt x="667" y="31"/>
                </a:lnTo>
                <a:lnTo>
                  <a:pt x="667" y="31"/>
                </a:lnTo>
                <a:lnTo>
                  <a:pt x="667" y="31"/>
                </a:lnTo>
                <a:cubicBezTo>
                  <a:pt x="667" y="156"/>
                  <a:pt x="667" y="156"/>
                  <a:pt x="667" y="156"/>
                </a:cubicBezTo>
                <a:cubicBezTo>
                  <a:pt x="667" y="198"/>
                  <a:pt x="604" y="219"/>
                  <a:pt x="552" y="229"/>
                </a:cubicBezTo>
                <a:cubicBezTo>
                  <a:pt x="500" y="240"/>
                  <a:pt x="417" y="250"/>
                  <a:pt x="334" y="250"/>
                </a:cubicBezTo>
                <a:close/>
                <a:moveTo>
                  <a:pt x="52" y="146"/>
                </a:moveTo>
                <a:lnTo>
                  <a:pt x="52" y="146"/>
                </a:lnTo>
                <a:cubicBezTo>
                  <a:pt x="62" y="156"/>
                  <a:pt x="83" y="167"/>
                  <a:pt x="135" y="177"/>
                </a:cubicBezTo>
                <a:cubicBezTo>
                  <a:pt x="198" y="177"/>
                  <a:pt x="261" y="187"/>
                  <a:pt x="334" y="187"/>
                </a:cubicBezTo>
                <a:cubicBezTo>
                  <a:pt x="406" y="187"/>
                  <a:pt x="469" y="177"/>
                  <a:pt x="521" y="177"/>
                </a:cubicBezTo>
                <a:cubicBezTo>
                  <a:pt x="584" y="167"/>
                  <a:pt x="604" y="156"/>
                  <a:pt x="604" y="146"/>
                </a:cubicBezTo>
                <a:cubicBezTo>
                  <a:pt x="604" y="83"/>
                  <a:pt x="604" y="83"/>
                  <a:pt x="604" y="83"/>
                </a:cubicBezTo>
                <a:cubicBezTo>
                  <a:pt x="594" y="94"/>
                  <a:pt x="573" y="94"/>
                  <a:pt x="563" y="104"/>
                </a:cubicBezTo>
                <a:cubicBezTo>
                  <a:pt x="511" y="115"/>
                  <a:pt x="438" y="115"/>
                  <a:pt x="354" y="125"/>
                </a:cubicBezTo>
                <a:cubicBezTo>
                  <a:pt x="344" y="125"/>
                  <a:pt x="323" y="125"/>
                  <a:pt x="313" y="125"/>
                </a:cubicBezTo>
                <a:cubicBezTo>
                  <a:pt x="229" y="115"/>
                  <a:pt x="156" y="115"/>
                  <a:pt x="104" y="104"/>
                </a:cubicBezTo>
                <a:cubicBezTo>
                  <a:pt x="83" y="94"/>
                  <a:pt x="73" y="94"/>
                  <a:pt x="52" y="83"/>
                </a:cubicBezTo>
                <a:lnTo>
                  <a:pt x="52" y="146"/>
                </a:lnTo>
                <a:close/>
                <a:moveTo>
                  <a:pt x="604" y="156"/>
                </a:moveTo>
                <a:lnTo>
                  <a:pt x="604" y="156"/>
                </a:lnTo>
                <a:close/>
                <a:moveTo>
                  <a:pt x="52" y="31"/>
                </a:moveTo>
                <a:lnTo>
                  <a:pt x="52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4" name="Freeform 392">
            <a:extLst>
              <a:ext uri="{FF2B5EF4-FFF2-40B4-BE49-F238E27FC236}">
                <a16:creationId xmlns:a16="http://schemas.microsoft.com/office/drawing/2014/main" id="{FF2D066E-F7B9-034B-B562-A8E8A5B6D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395" y="5209585"/>
            <a:ext cx="284067" cy="107231"/>
          </a:xfrm>
          <a:custGeom>
            <a:avLst/>
            <a:gdLst>
              <a:gd name="T0" fmla="*/ 334 w 668"/>
              <a:gd name="T1" fmla="*/ 250 h 251"/>
              <a:gd name="T2" fmla="*/ 334 w 668"/>
              <a:gd name="T3" fmla="*/ 250 h 251"/>
              <a:gd name="T4" fmla="*/ 114 w 668"/>
              <a:gd name="T5" fmla="*/ 229 h 251"/>
              <a:gd name="T6" fmla="*/ 42 w 668"/>
              <a:gd name="T7" fmla="*/ 209 h 251"/>
              <a:gd name="T8" fmla="*/ 0 w 668"/>
              <a:gd name="T9" fmla="*/ 156 h 251"/>
              <a:gd name="T10" fmla="*/ 0 w 668"/>
              <a:gd name="T11" fmla="*/ 31 h 251"/>
              <a:gd name="T12" fmla="*/ 31 w 668"/>
              <a:gd name="T13" fmla="*/ 0 h 251"/>
              <a:gd name="T14" fmla="*/ 31 w 668"/>
              <a:gd name="T15" fmla="*/ 0 h 251"/>
              <a:gd name="T16" fmla="*/ 52 w 668"/>
              <a:gd name="T17" fmla="*/ 21 h 251"/>
              <a:gd name="T18" fmla="*/ 135 w 668"/>
              <a:gd name="T19" fmla="*/ 52 h 251"/>
              <a:gd name="T20" fmla="*/ 313 w 668"/>
              <a:gd name="T21" fmla="*/ 63 h 251"/>
              <a:gd name="T22" fmla="*/ 354 w 668"/>
              <a:gd name="T23" fmla="*/ 63 h 251"/>
              <a:gd name="T24" fmla="*/ 531 w 668"/>
              <a:gd name="T25" fmla="*/ 52 h 251"/>
              <a:gd name="T26" fmla="*/ 615 w 668"/>
              <a:gd name="T27" fmla="*/ 21 h 251"/>
              <a:gd name="T28" fmla="*/ 636 w 668"/>
              <a:gd name="T29" fmla="*/ 0 h 251"/>
              <a:gd name="T30" fmla="*/ 636 w 668"/>
              <a:gd name="T31" fmla="*/ 0 h 251"/>
              <a:gd name="T32" fmla="*/ 667 w 668"/>
              <a:gd name="T33" fmla="*/ 31 h 251"/>
              <a:gd name="T34" fmla="*/ 667 w 668"/>
              <a:gd name="T35" fmla="*/ 31 h 251"/>
              <a:gd name="T36" fmla="*/ 667 w 668"/>
              <a:gd name="T37" fmla="*/ 31 h 251"/>
              <a:gd name="T38" fmla="*/ 667 w 668"/>
              <a:gd name="T39" fmla="*/ 31 h 251"/>
              <a:gd name="T40" fmla="*/ 667 w 668"/>
              <a:gd name="T41" fmla="*/ 156 h 251"/>
              <a:gd name="T42" fmla="*/ 552 w 668"/>
              <a:gd name="T43" fmla="*/ 229 h 251"/>
              <a:gd name="T44" fmla="*/ 334 w 668"/>
              <a:gd name="T45" fmla="*/ 250 h 251"/>
              <a:gd name="T46" fmla="*/ 52 w 668"/>
              <a:gd name="T47" fmla="*/ 156 h 251"/>
              <a:gd name="T48" fmla="*/ 52 w 668"/>
              <a:gd name="T49" fmla="*/ 156 h 251"/>
              <a:gd name="T50" fmla="*/ 135 w 668"/>
              <a:gd name="T51" fmla="*/ 177 h 251"/>
              <a:gd name="T52" fmla="*/ 334 w 668"/>
              <a:gd name="T53" fmla="*/ 188 h 251"/>
              <a:gd name="T54" fmla="*/ 521 w 668"/>
              <a:gd name="T55" fmla="*/ 177 h 251"/>
              <a:gd name="T56" fmla="*/ 604 w 668"/>
              <a:gd name="T57" fmla="*/ 156 h 251"/>
              <a:gd name="T58" fmla="*/ 604 w 668"/>
              <a:gd name="T59" fmla="*/ 94 h 251"/>
              <a:gd name="T60" fmla="*/ 563 w 668"/>
              <a:gd name="T61" fmla="*/ 104 h 251"/>
              <a:gd name="T62" fmla="*/ 354 w 668"/>
              <a:gd name="T63" fmla="*/ 125 h 251"/>
              <a:gd name="T64" fmla="*/ 313 w 668"/>
              <a:gd name="T65" fmla="*/ 125 h 251"/>
              <a:gd name="T66" fmla="*/ 104 w 668"/>
              <a:gd name="T67" fmla="*/ 104 h 251"/>
              <a:gd name="T68" fmla="*/ 52 w 668"/>
              <a:gd name="T69" fmla="*/ 94 h 251"/>
              <a:gd name="T70" fmla="*/ 52 w 668"/>
              <a:gd name="T71" fmla="*/ 156 h 251"/>
              <a:gd name="T72" fmla="*/ 604 w 668"/>
              <a:gd name="T73" fmla="*/ 156 h 251"/>
              <a:gd name="T74" fmla="*/ 604 w 668"/>
              <a:gd name="T75" fmla="*/ 156 h 251"/>
              <a:gd name="T76" fmla="*/ 52 w 668"/>
              <a:gd name="T77" fmla="*/ 31 h 251"/>
              <a:gd name="T78" fmla="*/ 52 w 668"/>
              <a:gd name="T79" fmla="*/ 31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68" h="251">
                <a:moveTo>
                  <a:pt x="334" y="250"/>
                </a:moveTo>
                <a:lnTo>
                  <a:pt x="334" y="250"/>
                </a:lnTo>
                <a:cubicBezTo>
                  <a:pt x="250" y="250"/>
                  <a:pt x="167" y="240"/>
                  <a:pt x="114" y="229"/>
                </a:cubicBezTo>
                <a:cubicBezTo>
                  <a:pt x="83" y="229"/>
                  <a:pt x="52" y="219"/>
                  <a:pt x="42" y="209"/>
                </a:cubicBezTo>
                <a:cubicBezTo>
                  <a:pt x="10" y="198"/>
                  <a:pt x="0" y="177"/>
                  <a:pt x="0" y="15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1"/>
                  <a:pt x="10" y="0"/>
                  <a:pt x="31" y="0"/>
                </a:cubicBezTo>
                <a:lnTo>
                  <a:pt x="31" y="0"/>
                </a:lnTo>
                <a:cubicBezTo>
                  <a:pt x="42" y="0"/>
                  <a:pt x="52" y="11"/>
                  <a:pt x="52" y="21"/>
                </a:cubicBezTo>
                <a:cubicBezTo>
                  <a:pt x="62" y="31"/>
                  <a:pt x="83" y="42"/>
                  <a:pt x="135" y="52"/>
                </a:cubicBezTo>
                <a:cubicBezTo>
                  <a:pt x="177" y="63"/>
                  <a:pt x="250" y="63"/>
                  <a:pt x="313" y="63"/>
                </a:cubicBezTo>
                <a:cubicBezTo>
                  <a:pt x="323" y="63"/>
                  <a:pt x="344" y="63"/>
                  <a:pt x="354" y="63"/>
                </a:cubicBezTo>
                <a:cubicBezTo>
                  <a:pt x="417" y="63"/>
                  <a:pt x="479" y="63"/>
                  <a:pt x="531" y="52"/>
                </a:cubicBezTo>
                <a:cubicBezTo>
                  <a:pt x="584" y="42"/>
                  <a:pt x="604" y="31"/>
                  <a:pt x="615" y="21"/>
                </a:cubicBezTo>
                <a:cubicBezTo>
                  <a:pt x="615" y="11"/>
                  <a:pt x="625" y="0"/>
                  <a:pt x="636" y="0"/>
                </a:cubicBezTo>
                <a:lnTo>
                  <a:pt x="636" y="0"/>
                </a:lnTo>
                <a:cubicBezTo>
                  <a:pt x="656" y="0"/>
                  <a:pt x="667" y="11"/>
                  <a:pt x="667" y="31"/>
                </a:cubicBezTo>
                <a:lnTo>
                  <a:pt x="667" y="31"/>
                </a:lnTo>
                <a:lnTo>
                  <a:pt x="667" y="31"/>
                </a:lnTo>
                <a:lnTo>
                  <a:pt x="667" y="31"/>
                </a:lnTo>
                <a:cubicBezTo>
                  <a:pt x="667" y="156"/>
                  <a:pt x="667" y="156"/>
                  <a:pt x="667" y="156"/>
                </a:cubicBezTo>
                <a:cubicBezTo>
                  <a:pt x="667" y="209"/>
                  <a:pt x="604" y="219"/>
                  <a:pt x="552" y="229"/>
                </a:cubicBezTo>
                <a:cubicBezTo>
                  <a:pt x="500" y="240"/>
                  <a:pt x="417" y="250"/>
                  <a:pt x="334" y="250"/>
                </a:cubicBezTo>
                <a:close/>
                <a:moveTo>
                  <a:pt x="52" y="156"/>
                </a:moveTo>
                <a:lnTo>
                  <a:pt x="52" y="156"/>
                </a:lnTo>
                <a:cubicBezTo>
                  <a:pt x="62" y="156"/>
                  <a:pt x="83" y="167"/>
                  <a:pt x="135" y="177"/>
                </a:cubicBezTo>
                <a:cubicBezTo>
                  <a:pt x="198" y="188"/>
                  <a:pt x="261" y="188"/>
                  <a:pt x="334" y="188"/>
                </a:cubicBezTo>
                <a:cubicBezTo>
                  <a:pt x="406" y="188"/>
                  <a:pt x="469" y="188"/>
                  <a:pt x="521" y="177"/>
                </a:cubicBezTo>
                <a:cubicBezTo>
                  <a:pt x="584" y="167"/>
                  <a:pt x="604" y="156"/>
                  <a:pt x="604" y="156"/>
                </a:cubicBezTo>
                <a:cubicBezTo>
                  <a:pt x="604" y="94"/>
                  <a:pt x="604" y="94"/>
                  <a:pt x="604" y="94"/>
                </a:cubicBezTo>
                <a:cubicBezTo>
                  <a:pt x="594" y="94"/>
                  <a:pt x="573" y="104"/>
                  <a:pt x="563" y="104"/>
                </a:cubicBezTo>
                <a:cubicBezTo>
                  <a:pt x="511" y="115"/>
                  <a:pt x="438" y="125"/>
                  <a:pt x="354" y="125"/>
                </a:cubicBezTo>
                <a:cubicBezTo>
                  <a:pt x="344" y="125"/>
                  <a:pt x="323" y="125"/>
                  <a:pt x="313" y="125"/>
                </a:cubicBezTo>
                <a:cubicBezTo>
                  <a:pt x="229" y="125"/>
                  <a:pt x="156" y="115"/>
                  <a:pt x="104" y="104"/>
                </a:cubicBezTo>
                <a:cubicBezTo>
                  <a:pt x="83" y="104"/>
                  <a:pt x="73" y="94"/>
                  <a:pt x="52" y="94"/>
                </a:cubicBezTo>
                <a:lnTo>
                  <a:pt x="52" y="156"/>
                </a:lnTo>
                <a:close/>
                <a:moveTo>
                  <a:pt x="604" y="156"/>
                </a:moveTo>
                <a:lnTo>
                  <a:pt x="604" y="156"/>
                </a:lnTo>
                <a:close/>
                <a:moveTo>
                  <a:pt x="52" y="31"/>
                </a:moveTo>
                <a:lnTo>
                  <a:pt x="52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5" name="Freeform 393">
            <a:extLst>
              <a:ext uri="{FF2B5EF4-FFF2-40B4-BE49-F238E27FC236}">
                <a16:creationId xmlns:a16="http://schemas.microsoft.com/office/drawing/2014/main" id="{9302FC80-76E8-A641-BDB0-9ACBD32C9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395" y="5130573"/>
            <a:ext cx="284067" cy="80894"/>
          </a:xfrm>
          <a:custGeom>
            <a:avLst/>
            <a:gdLst>
              <a:gd name="T0" fmla="*/ 334 w 668"/>
              <a:gd name="T1" fmla="*/ 187 h 188"/>
              <a:gd name="T2" fmla="*/ 334 w 668"/>
              <a:gd name="T3" fmla="*/ 187 h 188"/>
              <a:gd name="T4" fmla="*/ 313 w 668"/>
              <a:gd name="T5" fmla="*/ 187 h 188"/>
              <a:gd name="T6" fmla="*/ 104 w 668"/>
              <a:gd name="T7" fmla="*/ 166 h 188"/>
              <a:gd name="T8" fmla="*/ 0 w 668"/>
              <a:gd name="T9" fmla="*/ 93 h 188"/>
              <a:gd name="T10" fmla="*/ 114 w 668"/>
              <a:gd name="T11" fmla="*/ 21 h 188"/>
              <a:gd name="T12" fmla="*/ 334 w 668"/>
              <a:gd name="T13" fmla="*/ 0 h 188"/>
              <a:gd name="T14" fmla="*/ 552 w 668"/>
              <a:gd name="T15" fmla="*/ 21 h 188"/>
              <a:gd name="T16" fmla="*/ 625 w 668"/>
              <a:gd name="T17" fmla="*/ 41 h 188"/>
              <a:gd name="T18" fmla="*/ 667 w 668"/>
              <a:gd name="T19" fmla="*/ 93 h 188"/>
              <a:gd name="T20" fmla="*/ 563 w 668"/>
              <a:gd name="T21" fmla="*/ 166 h 188"/>
              <a:gd name="T22" fmla="*/ 354 w 668"/>
              <a:gd name="T23" fmla="*/ 187 h 188"/>
              <a:gd name="T24" fmla="*/ 334 w 668"/>
              <a:gd name="T25" fmla="*/ 187 h 188"/>
              <a:gd name="T26" fmla="*/ 73 w 668"/>
              <a:gd name="T27" fmla="*/ 93 h 188"/>
              <a:gd name="T28" fmla="*/ 73 w 668"/>
              <a:gd name="T29" fmla="*/ 93 h 188"/>
              <a:gd name="T30" fmla="*/ 135 w 668"/>
              <a:gd name="T31" fmla="*/ 114 h 188"/>
              <a:gd name="T32" fmla="*/ 313 w 668"/>
              <a:gd name="T33" fmla="*/ 125 h 188"/>
              <a:gd name="T34" fmla="*/ 354 w 668"/>
              <a:gd name="T35" fmla="*/ 125 h 188"/>
              <a:gd name="T36" fmla="*/ 531 w 668"/>
              <a:gd name="T37" fmla="*/ 114 h 188"/>
              <a:gd name="T38" fmla="*/ 594 w 668"/>
              <a:gd name="T39" fmla="*/ 93 h 188"/>
              <a:gd name="T40" fmla="*/ 521 w 668"/>
              <a:gd name="T41" fmla="*/ 73 h 188"/>
              <a:gd name="T42" fmla="*/ 334 w 668"/>
              <a:gd name="T43" fmla="*/ 62 h 188"/>
              <a:gd name="T44" fmla="*/ 146 w 668"/>
              <a:gd name="T45" fmla="*/ 73 h 188"/>
              <a:gd name="T46" fmla="*/ 73 w 668"/>
              <a:gd name="T47" fmla="*/ 93 h 188"/>
              <a:gd name="T48" fmla="*/ 615 w 668"/>
              <a:gd name="T49" fmla="*/ 104 h 188"/>
              <a:gd name="T50" fmla="*/ 615 w 668"/>
              <a:gd name="T51" fmla="*/ 104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668" h="188">
                <a:moveTo>
                  <a:pt x="334" y="187"/>
                </a:moveTo>
                <a:lnTo>
                  <a:pt x="334" y="187"/>
                </a:lnTo>
                <a:cubicBezTo>
                  <a:pt x="323" y="187"/>
                  <a:pt x="313" y="187"/>
                  <a:pt x="313" y="187"/>
                </a:cubicBezTo>
                <a:cubicBezTo>
                  <a:pt x="229" y="187"/>
                  <a:pt x="156" y="177"/>
                  <a:pt x="104" y="166"/>
                </a:cubicBezTo>
                <a:cubicBezTo>
                  <a:pt x="52" y="156"/>
                  <a:pt x="0" y="135"/>
                  <a:pt x="0" y="93"/>
                </a:cubicBezTo>
                <a:cubicBezTo>
                  <a:pt x="0" y="52"/>
                  <a:pt x="62" y="31"/>
                  <a:pt x="114" y="21"/>
                </a:cubicBezTo>
                <a:cubicBezTo>
                  <a:pt x="167" y="10"/>
                  <a:pt x="250" y="0"/>
                  <a:pt x="334" y="0"/>
                </a:cubicBezTo>
                <a:cubicBezTo>
                  <a:pt x="417" y="0"/>
                  <a:pt x="500" y="10"/>
                  <a:pt x="552" y="21"/>
                </a:cubicBezTo>
                <a:cubicBezTo>
                  <a:pt x="584" y="21"/>
                  <a:pt x="615" y="31"/>
                  <a:pt x="625" y="41"/>
                </a:cubicBezTo>
                <a:cubicBezTo>
                  <a:pt x="656" y="52"/>
                  <a:pt x="667" y="73"/>
                  <a:pt x="667" y="93"/>
                </a:cubicBezTo>
                <a:cubicBezTo>
                  <a:pt x="667" y="135"/>
                  <a:pt x="604" y="156"/>
                  <a:pt x="563" y="166"/>
                </a:cubicBezTo>
                <a:cubicBezTo>
                  <a:pt x="511" y="177"/>
                  <a:pt x="438" y="187"/>
                  <a:pt x="354" y="187"/>
                </a:cubicBezTo>
                <a:cubicBezTo>
                  <a:pt x="344" y="187"/>
                  <a:pt x="344" y="187"/>
                  <a:pt x="334" y="187"/>
                </a:cubicBezTo>
                <a:close/>
                <a:moveTo>
                  <a:pt x="73" y="93"/>
                </a:moveTo>
                <a:lnTo>
                  <a:pt x="73" y="93"/>
                </a:lnTo>
                <a:cubicBezTo>
                  <a:pt x="83" y="93"/>
                  <a:pt x="104" y="104"/>
                  <a:pt x="135" y="114"/>
                </a:cubicBezTo>
                <a:cubicBezTo>
                  <a:pt x="177" y="114"/>
                  <a:pt x="250" y="125"/>
                  <a:pt x="313" y="125"/>
                </a:cubicBezTo>
                <a:cubicBezTo>
                  <a:pt x="323" y="125"/>
                  <a:pt x="344" y="125"/>
                  <a:pt x="354" y="125"/>
                </a:cubicBezTo>
                <a:cubicBezTo>
                  <a:pt x="417" y="125"/>
                  <a:pt x="479" y="114"/>
                  <a:pt x="531" y="114"/>
                </a:cubicBezTo>
                <a:cubicBezTo>
                  <a:pt x="563" y="104"/>
                  <a:pt x="584" y="93"/>
                  <a:pt x="594" y="93"/>
                </a:cubicBezTo>
                <a:cubicBezTo>
                  <a:pt x="584" y="83"/>
                  <a:pt x="563" y="83"/>
                  <a:pt x="521" y="73"/>
                </a:cubicBezTo>
                <a:cubicBezTo>
                  <a:pt x="469" y="62"/>
                  <a:pt x="406" y="62"/>
                  <a:pt x="334" y="62"/>
                </a:cubicBezTo>
                <a:cubicBezTo>
                  <a:pt x="261" y="62"/>
                  <a:pt x="198" y="62"/>
                  <a:pt x="146" y="73"/>
                </a:cubicBezTo>
                <a:cubicBezTo>
                  <a:pt x="104" y="83"/>
                  <a:pt x="83" y="83"/>
                  <a:pt x="73" y="93"/>
                </a:cubicBezTo>
                <a:close/>
                <a:moveTo>
                  <a:pt x="615" y="104"/>
                </a:moveTo>
                <a:lnTo>
                  <a:pt x="615" y="10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6" name="Freeform 394">
            <a:extLst>
              <a:ext uri="{FF2B5EF4-FFF2-40B4-BE49-F238E27FC236}">
                <a16:creationId xmlns:a16="http://schemas.microsoft.com/office/drawing/2014/main" id="{31699C31-3171-2243-A4A0-72B0A57AE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395" y="5156911"/>
            <a:ext cx="284067" cy="107231"/>
          </a:xfrm>
          <a:custGeom>
            <a:avLst/>
            <a:gdLst>
              <a:gd name="T0" fmla="*/ 334 w 668"/>
              <a:gd name="T1" fmla="*/ 250 h 251"/>
              <a:gd name="T2" fmla="*/ 334 w 668"/>
              <a:gd name="T3" fmla="*/ 250 h 251"/>
              <a:gd name="T4" fmla="*/ 114 w 668"/>
              <a:gd name="T5" fmla="*/ 229 h 251"/>
              <a:gd name="T6" fmla="*/ 42 w 668"/>
              <a:gd name="T7" fmla="*/ 209 h 251"/>
              <a:gd name="T8" fmla="*/ 0 w 668"/>
              <a:gd name="T9" fmla="*/ 156 h 251"/>
              <a:gd name="T10" fmla="*/ 0 w 668"/>
              <a:gd name="T11" fmla="*/ 31 h 251"/>
              <a:gd name="T12" fmla="*/ 31 w 668"/>
              <a:gd name="T13" fmla="*/ 0 h 251"/>
              <a:gd name="T14" fmla="*/ 31 w 668"/>
              <a:gd name="T15" fmla="*/ 0 h 251"/>
              <a:gd name="T16" fmla="*/ 52 w 668"/>
              <a:gd name="T17" fmla="*/ 21 h 251"/>
              <a:gd name="T18" fmla="*/ 135 w 668"/>
              <a:gd name="T19" fmla="*/ 52 h 251"/>
              <a:gd name="T20" fmla="*/ 313 w 668"/>
              <a:gd name="T21" fmla="*/ 63 h 251"/>
              <a:gd name="T22" fmla="*/ 354 w 668"/>
              <a:gd name="T23" fmla="*/ 63 h 251"/>
              <a:gd name="T24" fmla="*/ 531 w 668"/>
              <a:gd name="T25" fmla="*/ 52 h 251"/>
              <a:gd name="T26" fmla="*/ 615 w 668"/>
              <a:gd name="T27" fmla="*/ 21 h 251"/>
              <a:gd name="T28" fmla="*/ 636 w 668"/>
              <a:gd name="T29" fmla="*/ 0 h 251"/>
              <a:gd name="T30" fmla="*/ 636 w 668"/>
              <a:gd name="T31" fmla="*/ 0 h 251"/>
              <a:gd name="T32" fmla="*/ 667 w 668"/>
              <a:gd name="T33" fmla="*/ 31 h 251"/>
              <a:gd name="T34" fmla="*/ 667 w 668"/>
              <a:gd name="T35" fmla="*/ 31 h 251"/>
              <a:gd name="T36" fmla="*/ 667 w 668"/>
              <a:gd name="T37" fmla="*/ 31 h 251"/>
              <a:gd name="T38" fmla="*/ 667 w 668"/>
              <a:gd name="T39" fmla="*/ 31 h 251"/>
              <a:gd name="T40" fmla="*/ 667 w 668"/>
              <a:gd name="T41" fmla="*/ 156 h 251"/>
              <a:gd name="T42" fmla="*/ 552 w 668"/>
              <a:gd name="T43" fmla="*/ 229 h 251"/>
              <a:gd name="T44" fmla="*/ 334 w 668"/>
              <a:gd name="T45" fmla="*/ 250 h 251"/>
              <a:gd name="T46" fmla="*/ 52 w 668"/>
              <a:gd name="T47" fmla="*/ 146 h 251"/>
              <a:gd name="T48" fmla="*/ 52 w 668"/>
              <a:gd name="T49" fmla="*/ 146 h 251"/>
              <a:gd name="T50" fmla="*/ 135 w 668"/>
              <a:gd name="T51" fmla="*/ 177 h 251"/>
              <a:gd name="T52" fmla="*/ 334 w 668"/>
              <a:gd name="T53" fmla="*/ 188 h 251"/>
              <a:gd name="T54" fmla="*/ 521 w 668"/>
              <a:gd name="T55" fmla="*/ 177 h 251"/>
              <a:gd name="T56" fmla="*/ 604 w 668"/>
              <a:gd name="T57" fmla="*/ 146 h 251"/>
              <a:gd name="T58" fmla="*/ 604 w 668"/>
              <a:gd name="T59" fmla="*/ 94 h 251"/>
              <a:gd name="T60" fmla="*/ 563 w 668"/>
              <a:gd name="T61" fmla="*/ 104 h 251"/>
              <a:gd name="T62" fmla="*/ 354 w 668"/>
              <a:gd name="T63" fmla="*/ 125 h 251"/>
              <a:gd name="T64" fmla="*/ 313 w 668"/>
              <a:gd name="T65" fmla="*/ 125 h 251"/>
              <a:gd name="T66" fmla="*/ 104 w 668"/>
              <a:gd name="T67" fmla="*/ 104 h 251"/>
              <a:gd name="T68" fmla="*/ 52 w 668"/>
              <a:gd name="T69" fmla="*/ 94 h 251"/>
              <a:gd name="T70" fmla="*/ 52 w 668"/>
              <a:gd name="T71" fmla="*/ 146 h 251"/>
              <a:gd name="T72" fmla="*/ 604 w 668"/>
              <a:gd name="T73" fmla="*/ 156 h 251"/>
              <a:gd name="T74" fmla="*/ 604 w 668"/>
              <a:gd name="T75" fmla="*/ 156 h 251"/>
              <a:gd name="T76" fmla="*/ 52 w 668"/>
              <a:gd name="T77" fmla="*/ 31 h 251"/>
              <a:gd name="T78" fmla="*/ 52 w 668"/>
              <a:gd name="T79" fmla="*/ 31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68" h="251">
                <a:moveTo>
                  <a:pt x="334" y="250"/>
                </a:moveTo>
                <a:lnTo>
                  <a:pt x="334" y="250"/>
                </a:lnTo>
                <a:cubicBezTo>
                  <a:pt x="250" y="250"/>
                  <a:pt x="167" y="240"/>
                  <a:pt x="114" y="229"/>
                </a:cubicBezTo>
                <a:cubicBezTo>
                  <a:pt x="83" y="229"/>
                  <a:pt x="52" y="219"/>
                  <a:pt x="42" y="209"/>
                </a:cubicBezTo>
                <a:cubicBezTo>
                  <a:pt x="10" y="198"/>
                  <a:pt x="0" y="177"/>
                  <a:pt x="0" y="15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1"/>
                  <a:pt x="10" y="0"/>
                  <a:pt x="31" y="0"/>
                </a:cubicBezTo>
                <a:lnTo>
                  <a:pt x="31" y="0"/>
                </a:lnTo>
                <a:cubicBezTo>
                  <a:pt x="42" y="0"/>
                  <a:pt x="52" y="11"/>
                  <a:pt x="52" y="21"/>
                </a:cubicBezTo>
                <a:cubicBezTo>
                  <a:pt x="62" y="31"/>
                  <a:pt x="83" y="42"/>
                  <a:pt x="135" y="52"/>
                </a:cubicBezTo>
                <a:cubicBezTo>
                  <a:pt x="177" y="52"/>
                  <a:pt x="250" y="63"/>
                  <a:pt x="313" y="63"/>
                </a:cubicBezTo>
                <a:cubicBezTo>
                  <a:pt x="323" y="63"/>
                  <a:pt x="344" y="63"/>
                  <a:pt x="354" y="63"/>
                </a:cubicBezTo>
                <a:cubicBezTo>
                  <a:pt x="417" y="63"/>
                  <a:pt x="479" y="52"/>
                  <a:pt x="531" y="52"/>
                </a:cubicBezTo>
                <a:cubicBezTo>
                  <a:pt x="584" y="42"/>
                  <a:pt x="604" y="31"/>
                  <a:pt x="615" y="21"/>
                </a:cubicBezTo>
                <a:cubicBezTo>
                  <a:pt x="615" y="11"/>
                  <a:pt x="625" y="0"/>
                  <a:pt x="636" y="0"/>
                </a:cubicBezTo>
                <a:lnTo>
                  <a:pt x="636" y="0"/>
                </a:lnTo>
                <a:cubicBezTo>
                  <a:pt x="656" y="0"/>
                  <a:pt x="667" y="11"/>
                  <a:pt x="667" y="31"/>
                </a:cubicBezTo>
                <a:lnTo>
                  <a:pt x="667" y="31"/>
                </a:lnTo>
                <a:lnTo>
                  <a:pt x="667" y="31"/>
                </a:lnTo>
                <a:lnTo>
                  <a:pt x="667" y="31"/>
                </a:lnTo>
                <a:cubicBezTo>
                  <a:pt x="667" y="156"/>
                  <a:pt x="667" y="156"/>
                  <a:pt x="667" y="156"/>
                </a:cubicBezTo>
                <a:cubicBezTo>
                  <a:pt x="667" y="198"/>
                  <a:pt x="604" y="219"/>
                  <a:pt x="552" y="229"/>
                </a:cubicBezTo>
                <a:cubicBezTo>
                  <a:pt x="500" y="240"/>
                  <a:pt x="417" y="250"/>
                  <a:pt x="334" y="250"/>
                </a:cubicBezTo>
                <a:close/>
                <a:moveTo>
                  <a:pt x="52" y="146"/>
                </a:moveTo>
                <a:lnTo>
                  <a:pt x="52" y="146"/>
                </a:lnTo>
                <a:cubicBezTo>
                  <a:pt x="62" y="156"/>
                  <a:pt x="83" y="167"/>
                  <a:pt x="135" y="177"/>
                </a:cubicBezTo>
                <a:cubicBezTo>
                  <a:pt x="198" y="188"/>
                  <a:pt x="261" y="188"/>
                  <a:pt x="334" y="188"/>
                </a:cubicBezTo>
                <a:cubicBezTo>
                  <a:pt x="406" y="188"/>
                  <a:pt x="469" y="188"/>
                  <a:pt x="521" y="177"/>
                </a:cubicBezTo>
                <a:cubicBezTo>
                  <a:pt x="584" y="167"/>
                  <a:pt x="604" y="156"/>
                  <a:pt x="604" y="146"/>
                </a:cubicBezTo>
                <a:cubicBezTo>
                  <a:pt x="604" y="94"/>
                  <a:pt x="604" y="94"/>
                  <a:pt x="604" y="94"/>
                </a:cubicBezTo>
                <a:cubicBezTo>
                  <a:pt x="594" y="94"/>
                  <a:pt x="573" y="104"/>
                  <a:pt x="563" y="104"/>
                </a:cubicBezTo>
                <a:cubicBezTo>
                  <a:pt x="511" y="115"/>
                  <a:pt x="438" y="125"/>
                  <a:pt x="354" y="125"/>
                </a:cubicBezTo>
                <a:cubicBezTo>
                  <a:pt x="344" y="125"/>
                  <a:pt x="323" y="125"/>
                  <a:pt x="313" y="125"/>
                </a:cubicBezTo>
                <a:cubicBezTo>
                  <a:pt x="229" y="125"/>
                  <a:pt x="156" y="115"/>
                  <a:pt x="104" y="104"/>
                </a:cubicBezTo>
                <a:cubicBezTo>
                  <a:pt x="83" y="104"/>
                  <a:pt x="73" y="94"/>
                  <a:pt x="52" y="94"/>
                </a:cubicBezTo>
                <a:lnTo>
                  <a:pt x="52" y="146"/>
                </a:lnTo>
                <a:close/>
                <a:moveTo>
                  <a:pt x="604" y="156"/>
                </a:moveTo>
                <a:lnTo>
                  <a:pt x="604" y="156"/>
                </a:lnTo>
                <a:close/>
                <a:moveTo>
                  <a:pt x="52" y="31"/>
                </a:moveTo>
                <a:lnTo>
                  <a:pt x="52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7" name="Freeform 395">
            <a:extLst>
              <a:ext uri="{FF2B5EF4-FFF2-40B4-BE49-F238E27FC236}">
                <a16:creationId xmlns:a16="http://schemas.microsoft.com/office/drawing/2014/main" id="{CAAB6CB4-E314-8540-A4CF-A45947D88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4535" y="5375133"/>
            <a:ext cx="289710" cy="107231"/>
          </a:xfrm>
          <a:custGeom>
            <a:avLst/>
            <a:gdLst>
              <a:gd name="T0" fmla="*/ 344 w 679"/>
              <a:gd name="T1" fmla="*/ 250 h 251"/>
              <a:gd name="T2" fmla="*/ 344 w 679"/>
              <a:gd name="T3" fmla="*/ 250 h 251"/>
              <a:gd name="T4" fmla="*/ 115 w 679"/>
              <a:gd name="T5" fmla="*/ 229 h 251"/>
              <a:gd name="T6" fmla="*/ 42 w 679"/>
              <a:gd name="T7" fmla="*/ 208 h 251"/>
              <a:gd name="T8" fmla="*/ 0 w 679"/>
              <a:gd name="T9" fmla="*/ 156 h 251"/>
              <a:gd name="T10" fmla="*/ 0 w 679"/>
              <a:gd name="T11" fmla="*/ 20 h 251"/>
              <a:gd name="T12" fmla="*/ 32 w 679"/>
              <a:gd name="T13" fmla="*/ 0 h 251"/>
              <a:gd name="T14" fmla="*/ 32 w 679"/>
              <a:gd name="T15" fmla="*/ 0 h 251"/>
              <a:gd name="T16" fmla="*/ 63 w 679"/>
              <a:gd name="T17" fmla="*/ 20 h 251"/>
              <a:gd name="T18" fmla="*/ 146 w 679"/>
              <a:gd name="T19" fmla="*/ 41 h 251"/>
              <a:gd name="T20" fmla="*/ 324 w 679"/>
              <a:gd name="T21" fmla="*/ 62 h 251"/>
              <a:gd name="T22" fmla="*/ 365 w 679"/>
              <a:gd name="T23" fmla="*/ 62 h 251"/>
              <a:gd name="T24" fmla="*/ 542 w 679"/>
              <a:gd name="T25" fmla="*/ 41 h 251"/>
              <a:gd name="T26" fmla="*/ 615 w 679"/>
              <a:gd name="T27" fmla="*/ 20 h 251"/>
              <a:gd name="T28" fmla="*/ 646 w 679"/>
              <a:gd name="T29" fmla="*/ 0 h 251"/>
              <a:gd name="T30" fmla="*/ 646 w 679"/>
              <a:gd name="T31" fmla="*/ 0 h 251"/>
              <a:gd name="T32" fmla="*/ 678 w 679"/>
              <a:gd name="T33" fmla="*/ 20 h 251"/>
              <a:gd name="T34" fmla="*/ 678 w 679"/>
              <a:gd name="T35" fmla="*/ 20 h 251"/>
              <a:gd name="T36" fmla="*/ 678 w 679"/>
              <a:gd name="T37" fmla="*/ 20 h 251"/>
              <a:gd name="T38" fmla="*/ 678 w 679"/>
              <a:gd name="T39" fmla="*/ 20 h 251"/>
              <a:gd name="T40" fmla="*/ 678 w 679"/>
              <a:gd name="T41" fmla="*/ 156 h 251"/>
              <a:gd name="T42" fmla="*/ 563 w 679"/>
              <a:gd name="T43" fmla="*/ 229 h 251"/>
              <a:gd name="T44" fmla="*/ 344 w 679"/>
              <a:gd name="T45" fmla="*/ 250 h 251"/>
              <a:gd name="T46" fmla="*/ 63 w 679"/>
              <a:gd name="T47" fmla="*/ 146 h 251"/>
              <a:gd name="T48" fmla="*/ 63 w 679"/>
              <a:gd name="T49" fmla="*/ 146 h 251"/>
              <a:gd name="T50" fmla="*/ 146 w 679"/>
              <a:gd name="T51" fmla="*/ 167 h 251"/>
              <a:gd name="T52" fmla="*/ 344 w 679"/>
              <a:gd name="T53" fmla="*/ 187 h 251"/>
              <a:gd name="T54" fmla="*/ 532 w 679"/>
              <a:gd name="T55" fmla="*/ 167 h 251"/>
              <a:gd name="T56" fmla="*/ 615 w 679"/>
              <a:gd name="T57" fmla="*/ 146 h 251"/>
              <a:gd name="T58" fmla="*/ 615 w 679"/>
              <a:gd name="T59" fmla="*/ 83 h 251"/>
              <a:gd name="T60" fmla="*/ 574 w 679"/>
              <a:gd name="T61" fmla="*/ 94 h 251"/>
              <a:gd name="T62" fmla="*/ 365 w 679"/>
              <a:gd name="T63" fmla="*/ 115 h 251"/>
              <a:gd name="T64" fmla="*/ 313 w 679"/>
              <a:gd name="T65" fmla="*/ 115 h 251"/>
              <a:gd name="T66" fmla="*/ 115 w 679"/>
              <a:gd name="T67" fmla="*/ 94 h 251"/>
              <a:gd name="T68" fmla="*/ 63 w 679"/>
              <a:gd name="T69" fmla="*/ 83 h 251"/>
              <a:gd name="T70" fmla="*/ 63 w 679"/>
              <a:gd name="T71" fmla="*/ 146 h 251"/>
              <a:gd name="T72" fmla="*/ 615 w 679"/>
              <a:gd name="T73" fmla="*/ 156 h 251"/>
              <a:gd name="T74" fmla="*/ 615 w 679"/>
              <a:gd name="T75" fmla="*/ 156 h 251"/>
              <a:gd name="T76" fmla="*/ 63 w 679"/>
              <a:gd name="T77" fmla="*/ 20 h 251"/>
              <a:gd name="T78" fmla="*/ 63 w 679"/>
              <a:gd name="T79" fmla="*/ 20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79" h="251">
                <a:moveTo>
                  <a:pt x="344" y="250"/>
                </a:moveTo>
                <a:lnTo>
                  <a:pt x="344" y="250"/>
                </a:lnTo>
                <a:cubicBezTo>
                  <a:pt x="261" y="250"/>
                  <a:pt x="178" y="240"/>
                  <a:pt x="115" y="229"/>
                </a:cubicBezTo>
                <a:cubicBezTo>
                  <a:pt x="84" y="219"/>
                  <a:pt x="63" y="208"/>
                  <a:pt x="42" y="208"/>
                </a:cubicBezTo>
                <a:cubicBezTo>
                  <a:pt x="21" y="187"/>
                  <a:pt x="0" y="177"/>
                  <a:pt x="0" y="156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21" y="0"/>
                  <a:pt x="32" y="0"/>
                </a:cubicBezTo>
                <a:lnTo>
                  <a:pt x="32" y="0"/>
                </a:lnTo>
                <a:cubicBezTo>
                  <a:pt x="53" y="0"/>
                  <a:pt x="63" y="10"/>
                  <a:pt x="63" y="20"/>
                </a:cubicBezTo>
                <a:cubicBezTo>
                  <a:pt x="74" y="20"/>
                  <a:pt x="84" y="31"/>
                  <a:pt x="146" y="41"/>
                </a:cubicBezTo>
                <a:cubicBezTo>
                  <a:pt x="188" y="52"/>
                  <a:pt x="251" y="62"/>
                  <a:pt x="324" y="62"/>
                </a:cubicBezTo>
                <a:cubicBezTo>
                  <a:pt x="334" y="62"/>
                  <a:pt x="344" y="62"/>
                  <a:pt x="365" y="62"/>
                </a:cubicBezTo>
                <a:cubicBezTo>
                  <a:pt x="428" y="62"/>
                  <a:pt x="490" y="52"/>
                  <a:pt x="542" y="41"/>
                </a:cubicBezTo>
                <a:cubicBezTo>
                  <a:pt x="594" y="31"/>
                  <a:pt x="615" y="20"/>
                  <a:pt x="615" y="20"/>
                </a:cubicBezTo>
                <a:cubicBezTo>
                  <a:pt x="626" y="10"/>
                  <a:pt x="636" y="0"/>
                  <a:pt x="646" y="0"/>
                </a:cubicBezTo>
                <a:lnTo>
                  <a:pt x="646" y="0"/>
                </a:lnTo>
                <a:cubicBezTo>
                  <a:pt x="667" y="0"/>
                  <a:pt x="678" y="10"/>
                  <a:pt x="678" y="20"/>
                </a:cubicBezTo>
                <a:lnTo>
                  <a:pt x="678" y="20"/>
                </a:lnTo>
                <a:lnTo>
                  <a:pt x="678" y="20"/>
                </a:lnTo>
                <a:lnTo>
                  <a:pt x="678" y="20"/>
                </a:lnTo>
                <a:cubicBezTo>
                  <a:pt x="678" y="156"/>
                  <a:pt x="678" y="156"/>
                  <a:pt x="678" y="156"/>
                </a:cubicBezTo>
                <a:cubicBezTo>
                  <a:pt x="678" y="198"/>
                  <a:pt x="615" y="219"/>
                  <a:pt x="563" y="229"/>
                </a:cubicBezTo>
                <a:cubicBezTo>
                  <a:pt x="501" y="240"/>
                  <a:pt x="428" y="250"/>
                  <a:pt x="344" y="250"/>
                </a:cubicBezTo>
                <a:close/>
                <a:moveTo>
                  <a:pt x="63" y="146"/>
                </a:moveTo>
                <a:lnTo>
                  <a:pt x="63" y="146"/>
                </a:lnTo>
                <a:cubicBezTo>
                  <a:pt x="74" y="146"/>
                  <a:pt x="94" y="156"/>
                  <a:pt x="146" y="167"/>
                </a:cubicBezTo>
                <a:cubicBezTo>
                  <a:pt x="199" y="177"/>
                  <a:pt x="271" y="187"/>
                  <a:pt x="344" y="187"/>
                </a:cubicBezTo>
                <a:cubicBezTo>
                  <a:pt x="407" y="187"/>
                  <a:pt x="480" y="177"/>
                  <a:pt x="532" y="167"/>
                </a:cubicBezTo>
                <a:cubicBezTo>
                  <a:pt x="594" y="156"/>
                  <a:pt x="615" y="146"/>
                  <a:pt x="615" y="146"/>
                </a:cubicBezTo>
                <a:cubicBezTo>
                  <a:pt x="615" y="83"/>
                  <a:pt x="615" y="83"/>
                  <a:pt x="615" y="83"/>
                </a:cubicBezTo>
                <a:cubicBezTo>
                  <a:pt x="605" y="94"/>
                  <a:pt x="584" y="94"/>
                  <a:pt x="574" y="94"/>
                </a:cubicBezTo>
                <a:cubicBezTo>
                  <a:pt x="511" y="115"/>
                  <a:pt x="438" y="115"/>
                  <a:pt x="365" y="115"/>
                </a:cubicBezTo>
                <a:cubicBezTo>
                  <a:pt x="344" y="115"/>
                  <a:pt x="334" y="115"/>
                  <a:pt x="313" y="115"/>
                </a:cubicBezTo>
                <a:cubicBezTo>
                  <a:pt x="240" y="115"/>
                  <a:pt x="167" y="115"/>
                  <a:pt x="115" y="94"/>
                </a:cubicBezTo>
                <a:cubicBezTo>
                  <a:pt x="94" y="94"/>
                  <a:pt x="84" y="94"/>
                  <a:pt x="63" y="83"/>
                </a:cubicBezTo>
                <a:lnTo>
                  <a:pt x="63" y="146"/>
                </a:lnTo>
                <a:close/>
                <a:moveTo>
                  <a:pt x="615" y="156"/>
                </a:moveTo>
                <a:lnTo>
                  <a:pt x="615" y="156"/>
                </a:lnTo>
                <a:close/>
                <a:moveTo>
                  <a:pt x="63" y="20"/>
                </a:moveTo>
                <a:lnTo>
                  <a:pt x="63" y="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68" name="Freeform 396">
            <a:extLst>
              <a:ext uri="{FF2B5EF4-FFF2-40B4-BE49-F238E27FC236}">
                <a16:creationId xmlns:a16="http://schemas.microsoft.com/office/drawing/2014/main" id="{9DFC4B81-CCE3-AB44-88F9-644404557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4535" y="5316816"/>
            <a:ext cx="289710" cy="107230"/>
          </a:xfrm>
          <a:custGeom>
            <a:avLst/>
            <a:gdLst>
              <a:gd name="T0" fmla="*/ 344 w 679"/>
              <a:gd name="T1" fmla="*/ 251 h 252"/>
              <a:gd name="T2" fmla="*/ 344 w 679"/>
              <a:gd name="T3" fmla="*/ 251 h 252"/>
              <a:gd name="T4" fmla="*/ 115 w 679"/>
              <a:gd name="T5" fmla="*/ 240 h 252"/>
              <a:gd name="T6" fmla="*/ 42 w 679"/>
              <a:gd name="T7" fmla="*/ 209 h 252"/>
              <a:gd name="T8" fmla="*/ 0 w 679"/>
              <a:gd name="T9" fmla="*/ 156 h 252"/>
              <a:gd name="T10" fmla="*/ 0 w 679"/>
              <a:gd name="T11" fmla="*/ 31 h 252"/>
              <a:gd name="T12" fmla="*/ 32 w 679"/>
              <a:gd name="T13" fmla="*/ 0 h 252"/>
              <a:gd name="T14" fmla="*/ 32 w 679"/>
              <a:gd name="T15" fmla="*/ 0 h 252"/>
              <a:gd name="T16" fmla="*/ 63 w 679"/>
              <a:gd name="T17" fmla="*/ 31 h 252"/>
              <a:gd name="T18" fmla="*/ 146 w 679"/>
              <a:gd name="T19" fmla="*/ 52 h 252"/>
              <a:gd name="T20" fmla="*/ 324 w 679"/>
              <a:gd name="T21" fmla="*/ 63 h 252"/>
              <a:gd name="T22" fmla="*/ 365 w 679"/>
              <a:gd name="T23" fmla="*/ 63 h 252"/>
              <a:gd name="T24" fmla="*/ 542 w 679"/>
              <a:gd name="T25" fmla="*/ 52 h 252"/>
              <a:gd name="T26" fmla="*/ 615 w 679"/>
              <a:gd name="T27" fmla="*/ 31 h 252"/>
              <a:gd name="T28" fmla="*/ 646 w 679"/>
              <a:gd name="T29" fmla="*/ 0 h 252"/>
              <a:gd name="T30" fmla="*/ 646 w 679"/>
              <a:gd name="T31" fmla="*/ 0 h 252"/>
              <a:gd name="T32" fmla="*/ 678 w 679"/>
              <a:gd name="T33" fmla="*/ 31 h 252"/>
              <a:gd name="T34" fmla="*/ 678 w 679"/>
              <a:gd name="T35" fmla="*/ 31 h 252"/>
              <a:gd name="T36" fmla="*/ 678 w 679"/>
              <a:gd name="T37" fmla="*/ 31 h 252"/>
              <a:gd name="T38" fmla="*/ 678 w 679"/>
              <a:gd name="T39" fmla="*/ 31 h 252"/>
              <a:gd name="T40" fmla="*/ 678 w 679"/>
              <a:gd name="T41" fmla="*/ 156 h 252"/>
              <a:gd name="T42" fmla="*/ 563 w 679"/>
              <a:gd name="T43" fmla="*/ 240 h 252"/>
              <a:gd name="T44" fmla="*/ 344 w 679"/>
              <a:gd name="T45" fmla="*/ 251 h 252"/>
              <a:gd name="T46" fmla="*/ 63 w 679"/>
              <a:gd name="T47" fmla="*/ 156 h 252"/>
              <a:gd name="T48" fmla="*/ 63 w 679"/>
              <a:gd name="T49" fmla="*/ 156 h 252"/>
              <a:gd name="T50" fmla="*/ 146 w 679"/>
              <a:gd name="T51" fmla="*/ 177 h 252"/>
              <a:gd name="T52" fmla="*/ 344 w 679"/>
              <a:gd name="T53" fmla="*/ 198 h 252"/>
              <a:gd name="T54" fmla="*/ 532 w 679"/>
              <a:gd name="T55" fmla="*/ 177 h 252"/>
              <a:gd name="T56" fmla="*/ 615 w 679"/>
              <a:gd name="T57" fmla="*/ 156 h 252"/>
              <a:gd name="T58" fmla="*/ 615 w 679"/>
              <a:gd name="T59" fmla="*/ 94 h 252"/>
              <a:gd name="T60" fmla="*/ 574 w 679"/>
              <a:gd name="T61" fmla="*/ 104 h 252"/>
              <a:gd name="T62" fmla="*/ 365 w 679"/>
              <a:gd name="T63" fmla="*/ 125 h 252"/>
              <a:gd name="T64" fmla="*/ 313 w 679"/>
              <a:gd name="T65" fmla="*/ 125 h 252"/>
              <a:gd name="T66" fmla="*/ 115 w 679"/>
              <a:gd name="T67" fmla="*/ 104 h 252"/>
              <a:gd name="T68" fmla="*/ 63 w 679"/>
              <a:gd name="T69" fmla="*/ 94 h 252"/>
              <a:gd name="T70" fmla="*/ 63 w 679"/>
              <a:gd name="T71" fmla="*/ 156 h 252"/>
              <a:gd name="T72" fmla="*/ 615 w 679"/>
              <a:gd name="T73" fmla="*/ 156 h 252"/>
              <a:gd name="T74" fmla="*/ 615 w 679"/>
              <a:gd name="T75" fmla="*/ 156 h 252"/>
              <a:gd name="T76" fmla="*/ 63 w 679"/>
              <a:gd name="T77" fmla="*/ 31 h 252"/>
              <a:gd name="T78" fmla="*/ 63 w 679"/>
              <a:gd name="T79" fmla="*/ 31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79" h="252">
                <a:moveTo>
                  <a:pt x="344" y="251"/>
                </a:moveTo>
                <a:lnTo>
                  <a:pt x="344" y="251"/>
                </a:lnTo>
                <a:cubicBezTo>
                  <a:pt x="261" y="251"/>
                  <a:pt x="178" y="251"/>
                  <a:pt x="115" y="240"/>
                </a:cubicBezTo>
                <a:cubicBezTo>
                  <a:pt x="84" y="230"/>
                  <a:pt x="63" y="219"/>
                  <a:pt x="42" y="209"/>
                </a:cubicBezTo>
                <a:cubicBezTo>
                  <a:pt x="21" y="198"/>
                  <a:pt x="0" y="177"/>
                  <a:pt x="0" y="15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21"/>
                  <a:pt x="21" y="0"/>
                  <a:pt x="32" y="0"/>
                </a:cubicBezTo>
                <a:lnTo>
                  <a:pt x="32" y="0"/>
                </a:lnTo>
                <a:cubicBezTo>
                  <a:pt x="53" y="0"/>
                  <a:pt x="63" y="11"/>
                  <a:pt x="63" y="31"/>
                </a:cubicBezTo>
                <a:cubicBezTo>
                  <a:pt x="74" y="31"/>
                  <a:pt x="84" y="42"/>
                  <a:pt x="146" y="52"/>
                </a:cubicBezTo>
                <a:cubicBezTo>
                  <a:pt x="188" y="63"/>
                  <a:pt x="251" y="63"/>
                  <a:pt x="324" y="63"/>
                </a:cubicBezTo>
                <a:cubicBezTo>
                  <a:pt x="334" y="73"/>
                  <a:pt x="344" y="73"/>
                  <a:pt x="365" y="63"/>
                </a:cubicBezTo>
                <a:cubicBezTo>
                  <a:pt x="428" y="63"/>
                  <a:pt x="490" y="63"/>
                  <a:pt x="542" y="52"/>
                </a:cubicBezTo>
                <a:cubicBezTo>
                  <a:pt x="594" y="42"/>
                  <a:pt x="615" y="31"/>
                  <a:pt x="615" y="31"/>
                </a:cubicBezTo>
                <a:cubicBezTo>
                  <a:pt x="626" y="11"/>
                  <a:pt x="636" y="0"/>
                  <a:pt x="646" y="0"/>
                </a:cubicBezTo>
                <a:lnTo>
                  <a:pt x="646" y="0"/>
                </a:lnTo>
                <a:cubicBezTo>
                  <a:pt x="667" y="0"/>
                  <a:pt x="678" y="21"/>
                  <a:pt x="678" y="31"/>
                </a:cubicBezTo>
                <a:lnTo>
                  <a:pt x="678" y="31"/>
                </a:lnTo>
                <a:lnTo>
                  <a:pt x="678" y="31"/>
                </a:lnTo>
                <a:lnTo>
                  <a:pt x="678" y="31"/>
                </a:lnTo>
                <a:cubicBezTo>
                  <a:pt x="678" y="156"/>
                  <a:pt x="678" y="156"/>
                  <a:pt x="678" y="156"/>
                </a:cubicBezTo>
                <a:cubicBezTo>
                  <a:pt x="678" y="209"/>
                  <a:pt x="615" y="230"/>
                  <a:pt x="563" y="240"/>
                </a:cubicBezTo>
                <a:cubicBezTo>
                  <a:pt x="501" y="251"/>
                  <a:pt x="428" y="251"/>
                  <a:pt x="344" y="251"/>
                </a:cubicBezTo>
                <a:close/>
                <a:moveTo>
                  <a:pt x="63" y="156"/>
                </a:moveTo>
                <a:lnTo>
                  <a:pt x="63" y="156"/>
                </a:lnTo>
                <a:cubicBezTo>
                  <a:pt x="74" y="156"/>
                  <a:pt x="94" y="167"/>
                  <a:pt x="146" y="177"/>
                </a:cubicBezTo>
                <a:cubicBezTo>
                  <a:pt x="199" y="188"/>
                  <a:pt x="271" y="198"/>
                  <a:pt x="344" y="198"/>
                </a:cubicBezTo>
                <a:cubicBezTo>
                  <a:pt x="407" y="198"/>
                  <a:pt x="480" y="188"/>
                  <a:pt x="532" y="177"/>
                </a:cubicBezTo>
                <a:cubicBezTo>
                  <a:pt x="594" y="167"/>
                  <a:pt x="615" y="156"/>
                  <a:pt x="615" y="156"/>
                </a:cubicBezTo>
                <a:cubicBezTo>
                  <a:pt x="615" y="94"/>
                  <a:pt x="615" y="94"/>
                  <a:pt x="615" y="94"/>
                </a:cubicBezTo>
                <a:cubicBezTo>
                  <a:pt x="605" y="104"/>
                  <a:pt x="584" y="104"/>
                  <a:pt x="574" y="104"/>
                </a:cubicBezTo>
                <a:cubicBezTo>
                  <a:pt x="511" y="115"/>
                  <a:pt x="438" y="125"/>
                  <a:pt x="365" y="125"/>
                </a:cubicBezTo>
                <a:cubicBezTo>
                  <a:pt x="344" y="125"/>
                  <a:pt x="334" y="125"/>
                  <a:pt x="313" y="125"/>
                </a:cubicBezTo>
                <a:cubicBezTo>
                  <a:pt x="240" y="125"/>
                  <a:pt x="167" y="115"/>
                  <a:pt x="115" y="104"/>
                </a:cubicBezTo>
                <a:cubicBezTo>
                  <a:pt x="94" y="104"/>
                  <a:pt x="84" y="104"/>
                  <a:pt x="63" y="94"/>
                </a:cubicBezTo>
                <a:lnTo>
                  <a:pt x="63" y="156"/>
                </a:lnTo>
                <a:close/>
                <a:moveTo>
                  <a:pt x="615" y="156"/>
                </a:moveTo>
                <a:lnTo>
                  <a:pt x="615" y="156"/>
                </a:lnTo>
                <a:close/>
                <a:moveTo>
                  <a:pt x="63" y="31"/>
                </a:moveTo>
                <a:lnTo>
                  <a:pt x="63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0" name="Freeform 397">
            <a:extLst>
              <a:ext uri="{FF2B5EF4-FFF2-40B4-BE49-F238E27FC236}">
                <a16:creationId xmlns:a16="http://schemas.microsoft.com/office/drawing/2014/main" id="{2DB2BDEB-0A9F-EA41-9DFE-C7BD5DADC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4535" y="5237804"/>
            <a:ext cx="289710" cy="80893"/>
          </a:xfrm>
          <a:custGeom>
            <a:avLst/>
            <a:gdLst>
              <a:gd name="T0" fmla="*/ 344 w 679"/>
              <a:gd name="T1" fmla="*/ 187 h 188"/>
              <a:gd name="T2" fmla="*/ 344 w 679"/>
              <a:gd name="T3" fmla="*/ 187 h 188"/>
              <a:gd name="T4" fmla="*/ 313 w 679"/>
              <a:gd name="T5" fmla="*/ 187 h 188"/>
              <a:gd name="T6" fmla="*/ 115 w 679"/>
              <a:gd name="T7" fmla="*/ 166 h 188"/>
              <a:gd name="T8" fmla="*/ 0 w 679"/>
              <a:gd name="T9" fmla="*/ 93 h 188"/>
              <a:gd name="T10" fmla="*/ 115 w 679"/>
              <a:gd name="T11" fmla="*/ 21 h 188"/>
              <a:gd name="T12" fmla="*/ 344 w 679"/>
              <a:gd name="T13" fmla="*/ 0 h 188"/>
              <a:gd name="T14" fmla="*/ 563 w 679"/>
              <a:gd name="T15" fmla="*/ 21 h 188"/>
              <a:gd name="T16" fmla="*/ 636 w 679"/>
              <a:gd name="T17" fmla="*/ 41 h 188"/>
              <a:gd name="T18" fmla="*/ 678 w 679"/>
              <a:gd name="T19" fmla="*/ 93 h 188"/>
              <a:gd name="T20" fmla="*/ 574 w 679"/>
              <a:gd name="T21" fmla="*/ 166 h 188"/>
              <a:gd name="T22" fmla="*/ 365 w 679"/>
              <a:gd name="T23" fmla="*/ 187 h 188"/>
              <a:gd name="T24" fmla="*/ 344 w 679"/>
              <a:gd name="T25" fmla="*/ 187 h 188"/>
              <a:gd name="T26" fmla="*/ 74 w 679"/>
              <a:gd name="T27" fmla="*/ 93 h 188"/>
              <a:gd name="T28" fmla="*/ 74 w 679"/>
              <a:gd name="T29" fmla="*/ 93 h 188"/>
              <a:gd name="T30" fmla="*/ 146 w 679"/>
              <a:gd name="T31" fmla="*/ 114 h 188"/>
              <a:gd name="T32" fmla="*/ 324 w 679"/>
              <a:gd name="T33" fmla="*/ 125 h 188"/>
              <a:gd name="T34" fmla="*/ 365 w 679"/>
              <a:gd name="T35" fmla="*/ 125 h 188"/>
              <a:gd name="T36" fmla="*/ 542 w 679"/>
              <a:gd name="T37" fmla="*/ 114 h 188"/>
              <a:gd name="T38" fmla="*/ 605 w 679"/>
              <a:gd name="T39" fmla="*/ 93 h 188"/>
              <a:gd name="T40" fmla="*/ 532 w 679"/>
              <a:gd name="T41" fmla="*/ 73 h 188"/>
              <a:gd name="T42" fmla="*/ 344 w 679"/>
              <a:gd name="T43" fmla="*/ 62 h 188"/>
              <a:gd name="T44" fmla="*/ 146 w 679"/>
              <a:gd name="T45" fmla="*/ 73 h 188"/>
              <a:gd name="T46" fmla="*/ 74 w 679"/>
              <a:gd name="T47" fmla="*/ 93 h 188"/>
              <a:gd name="T48" fmla="*/ 615 w 679"/>
              <a:gd name="T49" fmla="*/ 104 h 188"/>
              <a:gd name="T50" fmla="*/ 615 w 679"/>
              <a:gd name="T51" fmla="*/ 104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679" h="188">
                <a:moveTo>
                  <a:pt x="344" y="187"/>
                </a:moveTo>
                <a:lnTo>
                  <a:pt x="344" y="187"/>
                </a:lnTo>
                <a:cubicBezTo>
                  <a:pt x="334" y="187"/>
                  <a:pt x="324" y="187"/>
                  <a:pt x="313" y="187"/>
                </a:cubicBezTo>
                <a:cubicBezTo>
                  <a:pt x="240" y="187"/>
                  <a:pt x="167" y="177"/>
                  <a:pt x="115" y="166"/>
                </a:cubicBezTo>
                <a:cubicBezTo>
                  <a:pt x="63" y="156"/>
                  <a:pt x="0" y="135"/>
                  <a:pt x="0" y="93"/>
                </a:cubicBezTo>
                <a:cubicBezTo>
                  <a:pt x="0" y="52"/>
                  <a:pt x="74" y="31"/>
                  <a:pt x="115" y="21"/>
                </a:cubicBezTo>
                <a:cubicBezTo>
                  <a:pt x="178" y="10"/>
                  <a:pt x="261" y="0"/>
                  <a:pt x="344" y="0"/>
                </a:cubicBezTo>
                <a:cubicBezTo>
                  <a:pt x="428" y="0"/>
                  <a:pt x="501" y="10"/>
                  <a:pt x="563" y="21"/>
                </a:cubicBezTo>
                <a:cubicBezTo>
                  <a:pt x="594" y="31"/>
                  <a:pt x="615" y="31"/>
                  <a:pt x="636" y="41"/>
                </a:cubicBezTo>
                <a:cubicBezTo>
                  <a:pt x="667" y="52"/>
                  <a:pt x="678" y="73"/>
                  <a:pt x="678" y="93"/>
                </a:cubicBezTo>
                <a:cubicBezTo>
                  <a:pt x="678" y="135"/>
                  <a:pt x="615" y="156"/>
                  <a:pt x="574" y="166"/>
                </a:cubicBezTo>
                <a:cubicBezTo>
                  <a:pt x="511" y="177"/>
                  <a:pt x="438" y="187"/>
                  <a:pt x="365" y="187"/>
                </a:cubicBezTo>
                <a:cubicBezTo>
                  <a:pt x="355" y="187"/>
                  <a:pt x="344" y="187"/>
                  <a:pt x="344" y="187"/>
                </a:cubicBezTo>
                <a:close/>
                <a:moveTo>
                  <a:pt x="74" y="93"/>
                </a:moveTo>
                <a:lnTo>
                  <a:pt x="74" y="93"/>
                </a:lnTo>
                <a:cubicBezTo>
                  <a:pt x="84" y="104"/>
                  <a:pt x="105" y="104"/>
                  <a:pt x="146" y="114"/>
                </a:cubicBezTo>
                <a:cubicBezTo>
                  <a:pt x="188" y="125"/>
                  <a:pt x="251" y="125"/>
                  <a:pt x="324" y="125"/>
                </a:cubicBezTo>
                <a:cubicBezTo>
                  <a:pt x="334" y="125"/>
                  <a:pt x="344" y="125"/>
                  <a:pt x="365" y="125"/>
                </a:cubicBezTo>
                <a:cubicBezTo>
                  <a:pt x="428" y="125"/>
                  <a:pt x="490" y="125"/>
                  <a:pt x="542" y="114"/>
                </a:cubicBezTo>
                <a:cubicBezTo>
                  <a:pt x="574" y="104"/>
                  <a:pt x="594" y="104"/>
                  <a:pt x="605" y="93"/>
                </a:cubicBezTo>
                <a:cubicBezTo>
                  <a:pt x="594" y="93"/>
                  <a:pt x="574" y="83"/>
                  <a:pt x="532" y="73"/>
                </a:cubicBezTo>
                <a:cubicBezTo>
                  <a:pt x="480" y="62"/>
                  <a:pt x="407" y="62"/>
                  <a:pt x="344" y="62"/>
                </a:cubicBezTo>
                <a:cubicBezTo>
                  <a:pt x="271" y="62"/>
                  <a:pt x="199" y="62"/>
                  <a:pt x="146" y="73"/>
                </a:cubicBezTo>
                <a:cubicBezTo>
                  <a:pt x="115" y="83"/>
                  <a:pt x="94" y="93"/>
                  <a:pt x="74" y="93"/>
                </a:cubicBezTo>
                <a:close/>
                <a:moveTo>
                  <a:pt x="615" y="104"/>
                </a:moveTo>
                <a:lnTo>
                  <a:pt x="615" y="10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1" name="Freeform 398">
            <a:extLst>
              <a:ext uri="{FF2B5EF4-FFF2-40B4-BE49-F238E27FC236}">
                <a16:creationId xmlns:a16="http://schemas.microsoft.com/office/drawing/2014/main" id="{C9767A9C-562A-C44E-9DF8-E2EE6D146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4535" y="5264141"/>
            <a:ext cx="289710" cy="107230"/>
          </a:xfrm>
          <a:custGeom>
            <a:avLst/>
            <a:gdLst>
              <a:gd name="T0" fmla="*/ 344 w 679"/>
              <a:gd name="T1" fmla="*/ 250 h 251"/>
              <a:gd name="T2" fmla="*/ 344 w 679"/>
              <a:gd name="T3" fmla="*/ 250 h 251"/>
              <a:gd name="T4" fmla="*/ 115 w 679"/>
              <a:gd name="T5" fmla="*/ 229 h 251"/>
              <a:gd name="T6" fmla="*/ 42 w 679"/>
              <a:gd name="T7" fmla="*/ 209 h 251"/>
              <a:gd name="T8" fmla="*/ 0 w 679"/>
              <a:gd name="T9" fmla="*/ 156 h 251"/>
              <a:gd name="T10" fmla="*/ 0 w 679"/>
              <a:gd name="T11" fmla="*/ 31 h 251"/>
              <a:gd name="T12" fmla="*/ 32 w 679"/>
              <a:gd name="T13" fmla="*/ 0 h 251"/>
              <a:gd name="T14" fmla="*/ 32 w 679"/>
              <a:gd name="T15" fmla="*/ 0 h 251"/>
              <a:gd name="T16" fmla="*/ 63 w 679"/>
              <a:gd name="T17" fmla="*/ 31 h 251"/>
              <a:gd name="T18" fmla="*/ 146 w 679"/>
              <a:gd name="T19" fmla="*/ 52 h 251"/>
              <a:gd name="T20" fmla="*/ 324 w 679"/>
              <a:gd name="T21" fmla="*/ 63 h 251"/>
              <a:gd name="T22" fmla="*/ 365 w 679"/>
              <a:gd name="T23" fmla="*/ 63 h 251"/>
              <a:gd name="T24" fmla="*/ 542 w 679"/>
              <a:gd name="T25" fmla="*/ 52 h 251"/>
              <a:gd name="T26" fmla="*/ 615 w 679"/>
              <a:gd name="T27" fmla="*/ 31 h 251"/>
              <a:gd name="T28" fmla="*/ 646 w 679"/>
              <a:gd name="T29" fmla="*/ 0 h 251"/>
              <a:gd name="T30" fmla="*/ 646 w 679"/>
              <a:gd name="T31" fmla="*/ 0 h 251"/>
              <a:gd name="T32" fmla="*/ 678 w 679"/>
              <a:gd name="T33" fmla="*/ 31 h 251"/>
              <a:gd name="T34" fmla="*/ 678 w 679"/>
              <a:gd name="T35" fmla="*/ 31 h 251"/>
              <a:gd name="T36" fmla="*/ 678 w 679"/>
              <a:gd name="T37" fmla="*/ 31 h 251"/>
              <a:gd name="T38" fmla="*/ 678 w 679"/>
              <a:gd name="T39" fmla="*/ 31 h 251"/>
              <a:gd name="T40" fmla="*/ 678 w 679"/>
              <a:gd name="T41" fmla="*/ 156 h 251"/>
              <a:gd name="T42" fmla="*/ 563 w 679"/>
              <a:gd name="T43" fmla="*/ 229 h 251"/>
              <a:gd name="T44" fmla="*/ 344 w 679"/>
              <a:gd name="T45" fmla="*/ 250 h 251"/>
              <a:gd name="T46" fmla="*/ 63 w 679"/>
              <a:gd name="T47" fmla="*/ 156 h 251"/>
              <a:gd name="T48" fmla="*/ 63 w 679"/>
              <a:gd name="T49" fmla="*/ 156 h 251"/>
              <a:gd name="T50" fmla="*/ 146 w 679"/>
              <a:gd name="T51" fmla="*/ 177 h 251"/>
              <a:gd name="T52" fmla="*/ 344 w 679"/>
              <a:gd name="T53" fmla="*/ 188 h 251"/>
              <a:gd name="T54" fmla="*/ 532 w 679"/>
              <a:gd name="T55" fmla="*/ 177 h 251"/>
              <a:gd name="T56" fmla="*/ 615 w 679"/>
              <a:gd name="T57" fmla="*/ 156 h 251"/>
              <a:gd name="T58" fmla="*/ 615 w 679"/>
              <a:gd name="T59" fmla="*/ 94 h 251"/>
              <a:gd name="T60" fmla="*/ 574 w 679"/>
              <a:gd name="T61" fmla="*/ 104 h 251"/>
              <a:gd name="T62" fmla="*/ 365 w 679"/>
              <a:gd name="T63" fmla="*/ 125 h 251"/>
              <a:gd name="T64" fmla="*/ 313 w 679"/>
              <a:gd name="T65" fmla="*/ 125 h 251"/>
              <a:gd name="T66" fmla="*/ 115 w 679"/>
              <a:gd name="T67" fmla="*/ 104 h 251"/>
              <a:gd name="T68" fmla="*/ 63 w 679"/>
              <a:gd name="T69" fmla="*/ 94 h 251"/>
              <a:gd name="T70" fmla="*/ 63 w 679"/>
              <a:gd name="T71" fmla="*/ 156 h 251"/>
              <a:gd name="T72" fmla="*/ 615 w 679"/>
              <a:gd name="T73" fmla="*/ 156 h 251"/>
              <a:gd name="T74" fmla="*/ 615 w 679"/>
              <a:gd name="T75" fmla="*/ 156 h 251"/>
              <a:gd name="T76" fmla="*/ 63 w 679"/>
              <a:gd name="T77" fmla="*/ 31 h 251"/>
              <a:gd name="T78" fmla="*/ 63 w 679"/>
              <a:gd name="T79" fmla="*/ 31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79" h="251">
                <a:moveTo>
                  <a:pt x="344" y="250"/>
                </a:moveTo>
                <a:lnTo>
                  <a:pt x="344" y="250"/>
                </a:lnTo>
                <a:cubicBezTo>
                  <a:pt x="261" y="250"/>
                  <a:pt x="178" y="250"/>
                  <a:pt x="115" y="229"/>
                </a:cubicBezTo>
                <a:cubicBezTo>
                  <a:pt x="84" y="229"/>
                  <a:pt x="63" y="219"/>
                  <a:pt x="42" y="209"/>
                </a:cubicBezTo>
                <a:cubicBezTo>
                  <a:pt x="21" y="198"/>
                  <a:pt x="0" y="177"/>
                  <a:pt x="0" y="15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21"/>
                  <a:pt x="21" y="0"/>
                  <a:pt x="32" y="0"/>
                </a:cubicBezTo>
                <a:lnTo>
                  <a:pt x="32" y="0"/>
                </a:lnTo>
                <a:cubicBezTo>
                  <a:pt x="53" y="0"/>
                  <a:pt x="63" y="11"/>
                  <a:pt x="63" y="31"/>
                </a:cubicBezTo>
                <a:cubicBezTo>
                  <a:pt x="74" y="31"/>
                  <a:pt x="84" y="42"/>
                  <a:pt x="146" y="52"/>
                </a:cubicBezTo>
                <a:cubicBezTo>
                  <a:pt x="188" y="63"/>
                  <a:pt x="251" y="63"/>
                  <a:pt x="324" y="63"/>
                </a:cubicBezTo>
                <a:cubicBezTo>
                  <a:pt x="334" y="63"/>
                  <a:pt x="344" y="63"/>
                  <a:pt x="365" y="63"/>
                </a:cubicBezTo>
                <a:cubicBezTo>
                  <a:pt x="428" y="63"/>
                  <a:pt x="490" y="63"/>
                  <a:pt x="542" y="52"/>
                </a:cubicBezTo>
                <a:cubicBezTo>
                  <a:pt x="594" y="42"/>
                  <a:pt x="615" y="31"/>
                  <a:pt x="615" y="31"/>
                </a:cubicBezTo>
                <a:cubicBezTo>
                  <a:pt x="626" y="11"/>
                  <a:pt x="636" y="0"/>
                  <a:pt x="646" y="0"/>
                </a:cubicBezTo>
                <a:lnTo>
                  <a:pt x="646" y="0"/>
                </a:lnTo>
                <a:cubicBezTo>
                  <a:pt x="667" y="0"/>
                  <a:pt x="678" y="21"/>
                  <a:pt x="678" y="31"/>
                </a:cubicBezTo>
                <a:lnTo>
                  <a:pt x="678" y="31"/>
                </a:lnTo>
                <a:lnTo>
                  <a:pt x="678" y="31"/>
                </a:lnTo>
                <a:lnTo>
                  <a:pt x="678" y="31"/>
                </a:lnTo>
                <a:cubicBezTo>
                  <a:pt x="678" y="156"/>
                  <a:pt x="678" y="156"/>
                  <a:pt x="678" y="156"/>
                </a:cubicBezTo>
                <a:cubicBezTo>
                  <a:pt x="678" y="209"/>
                  <a:pt x="615" y="219"/>
                  <a:pt x="563" y="229"/>
                </a:cubicBezTo>
                <a:cubicBezTo>
                  <a:pt x="501" y="250"/>
                  <a:pt x="428" y="250"/>
                  <a:pt x="344" y="250"/>
                </a:cubicBezTo>
                <a:close/>
                <a:moveTo>
                  <a:pt x="63" y="156"/>
                </a:moveTo>
                <a:lnTo>
                  <a:pt x="63" y="156"/>
                </a:lnTo>
                <a:cubicBezTo>
                  <a:pt x="74" y="156"/>
                  <a:pt x="94" y="167"/>
                  <a:pt x="146" y="177"/>
                </a:cubicBezTo>
                <a:cubicBezTo>
                  <a:pt x="199" y="188"/>
                  <a:pt x="271" y="188"/>
                  <a:pt x="344" y="188"/>
                </a:cubicBezTo>
                <a:cubicBezTo>
                  <a:pt x="407" y="188"/>
                  <a:pt x="480" y="188"/>
                  <a:pt x="532" y="177"/>
                </a:cubicBezTo>
                <a:cubicBezTo>
                  <a:pt x="594" y="167"/>
                  <a:pt x="615" y="156"/>
                  <a:pt x="615" y="156"/>
                </a:cubicBezTo>
                <a:cubicBezTo>
                  <a:pt x="615" y="94"/>
                  <a:pt x="615" y="94"/>
                  <a:pt x="615" y="94"/>
                </a:cubicBezTo>
                <a:cubicBezTo>
                  <a:pt x="605" y="94"/>
                  <a:pt x="584" y="104"/>
                  <a:pt x="574" y="104"/>
                </a:cubicBezTo>
                <a:cubicBezTo>
                  <a:pt x="511" y="115"/>
                  <a:pt x="438" y="125"/>
                  <a:pt x="365" y="125"/>
                </a:cubicBezTo>
                <a:cubicBezTo>
                  <a:pt x="344" y="125"/>
                  <a:pt x="334" y="125"/>
                  <a:pt x="313" y="125"/>
                </a:cubicBezTo>
                <a:cubicBezTo>
                  <a:pt x="240" y="125"/>
                  <a:pt x="167" y="115"/>
                  <a:pt x="115" y="104"/>
                </a:cubicBezTo>
                <a:cubicBezTo>
                  <a:pt x="94" y="104"/>
                  <a:pt x="84" y="94"/>
                  <a:pt x="63" y="94"/>
                </a:cubicBezTo>
                <a:lnTo>
                  <a:pt x="63" y="156"/>
                </a:lnTo>
                <a:close/>
                <a:moveTo>
                  <a:pt x="615" y="156"/>
                </a:moveTo>
                <a:lnTo>
                  <a:pt x="615" y="156"/>
                </a:lnTo>
                <a:close/>
                <a:moveTo>
                  <a:pt x="63" y="31"/>
                </a:moveTo>
                <a:lnTo>
                  <a:pt x="63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2" name="Freeform 399">
            <a:extLst>
              <a:ext uri="{FF2B5EF4-FFF2-40B4-BE49-F238E27FC236}">
                <a16:creationId xmlns:a16="http://schemas.microsoft.com/office/drawing/2014/main" id="{3BF65177-4E0E-3E4A-BA2D-13CD6D6EA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096" y="2993495"/>
            <a:ext cx="26337" cy="351791"/>
          </a:xfrm>
          <a:custGeom>
            <a:avLst/>
            <a:gdLst>
              <a:gd name="T0" fmla="*/ 31 w 63"/>
              <a:gd name="T1" fmla="*/ 823 h 824"/>
              <a:gd name="T2" fmla="*/ 31 w 63"/>
              <a:gd name="T3" fmla="*/ 823 h 824"/>
              <a:gd name="T4" fmla="*/ 0 w 63"/>
              <a:gd name="T5" fmla="*/ 792 h 824"/>
              <a:gd name="T6" fmla="*/ 0 w 63"/>
              <a:gd name="T7" fmla="*/ 31 h 824"/>
              <a:gd name="T8" fmla="*/ 31 w 63"/>
              <a:gd name="T9" fmla="*/ 0 h 824"/>
              <a:gd name="T10" fmla="*/ 62 w 63"/>
              <a:gd name="T11" fmla="*/ 31 h 824"/>
              <a:gd name="T12" fmla="*/ 62 w 63"/>
              <a:gd name="T13" fmla="*/ 792 h 824"/>
              <a:gd name="T14" fmla="*/ 31 w 63"/>
              <a:gd name="T15" fmla="*/ 823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" h="824">
                <a:moveTo>
                  <a:pt x="31" y="823"/>
                </a:moveTo>
                <a:lnTo>
                  <a:pt x="31" y="823"/>
                </a:lnTo>
                <a:cubicBezTo>
                  <a:pt x="10" y="823"/>
                  <a:pt x="0" y="813"/>
                  <a:pt x="0" y="792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0"/>
                  <a:pt x="10" y="0"/>
                  <a:pt x="31" y="0"/>
                </a:cubicBezTo>
                <a:cubicBezTo>
                  <a:pt x="41" y="0"/>
                  <a:pt x="62" y="10"/>
                  <a:pt x="62" y="31"/>
                </a:cubicBezTo>
                <a:cubicBezTo>
                  <a:pt x="62" y="792"/>
                  <a:pt x="62" y="792"/>
                  <a:pt x="62" y="792"/>
                </a:cubicBezTo>
                <a:cubicBezTo>
                  <a:pt x="62" y="813"/>
                  <a:pt x="41" y="823"/>
                  <a:pt x="31" y="82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3" name="Freeform 400">
            <a:extLst>
              <a:ext uri="{FF2B5EF4-FFF2-40B4-BE49-F238E27FC236}">
                <a16:creationId xmlns:a16="http://schemas.microsoft.com/office/drawing/2014/main" id="{764D7F8D-43B2-CE4C-91C3-FF1011014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096" y="3317067"/>
            <a:ext cx="351790" cy="26337"/>
          </a:xfrm>
          <a:custGeom>
            <a:avLst/>
            <a:gdLst>
              <a:gd name="T0" fmla="*/ 792 w 824"/>
              <a:gd name="T1" fmla="*/ 62 h 63"/>
              <a:gd name="T2" fmla="*/ 792 w 824"/>
              <a:gd name="T3" fmla="*/ 62 h 63"/>
              <a:gd name="T4" fmla="*/ 31 w 824"/>
              <a:gd name="T5" fmla="*/ 62 h 63"/>
              <a:gd name="T6" fmla="*/ 0 w 824"/>
              <a:gd name="T7" fmla="*/ 31 h 63"/>
              <a:gd name="T8" fmla="*/ 31 w 824"/>
              <a:gd name="T9" fmla="*/ 0 h 63"/>
              <a:gd name="T10" fmla="*/ 792 w 824"/>
              <a:gd name="T11" fmla="*/ 0 h 63"/>
              <a:gd name="T12" fmla="*/ 823 w 824"/>
              <a:gd name="T13" fmla="*/ 31 h 63"/>
              <a:gd name="T14" fmla="*/ 792 w 824"/>
              <a:gd name="T15" fmla="*/ 62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24" h="63">
                <a:moveTo>
                  <a:pt x="792" y="62"/>
                </a:moveTo>
                <a:lnTo>
                  <a:pt x="792" y="62"/>
                </a:lnTo>
                <a:cubicBezTo>
                  <a:pt x="31" y="62"/>
                  <a:pt x="31" y="62"/>
                  <a:pt x="31" y="62"/>
                </a:cubicBezTo>
                <a:cubicBezTo>
                  <a:pt x="10" y="62"/>
                  <a:pt x="0" y="52"/>
                  <a:pt x="0" y="31"/>
                </a:cubicBezTo>
                <a:cubicBezTo>
                  <a:pt x="0" y="21"/>
                  <a:pt x="10" y="0"/>
                  <a:pt x="31" y="0"/>
                </a:cubicBezTo>
                <a:cubicBezTo>
                  <a:pt x="792" y="0"/>
                  <a:pt x="792" y="0"/>
                  <a:pt x="792" y="0"/>
                </a:cubicBezTo>
                <a:cubicBezTo>
                  <a:pt x="812" y="0"/>
                  <a:pt x="823" y="21"/>
                  <a:pt x="823" y="31"/>
                </a:cubicBezTo>
                <a:cubicBezTo>
                  <a:pt x="823" y="52"/>
                  <a:pt x="812" y="62"/>
                  <a:pt x="792" y="6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4" name="Freeform 401">
            <a:extLst>
              <a:ext uri="{FF2B5EF4-FFF2-40B4-BE49-F238E27FC236}">
                <a16:creationId xmlns:a16="http://schemas.microsoft.com/office/drawing/2014/main" id="{78947DAA-01F6-7248-8E27-4407AC0DB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7245" y="2997257"/>
            <a:ext cx="231391" cy="306641"/>
          </a:xfrm>
          <a:custGeom>
            <a:avLst/>
            <a:gdLst>
              <a:gd name="T0" fmla="*/ 31 w 543"/>
              <a:gd name="T1" fmla="*/ 719 h 720"/>
              <a:gd name="T2" fmla="*/ 31 w 543"/>
              <a:gd name="T3" fmla="*/ 719 h 720"/>
              <a:gd name="T4" fmla="*/ 21 w 543"/>
              <a:gd name="T5" fmla="*/ 719 h 720"/>
              <a:gd name="T6" fmla="*/ 10 w 543"/>
              <a:gd name="T7" fmla="*/ 678 h 720"/>
              <a:gd name="T8" fmla="*/ 73 w 543"/>
              <a:gd name="T9" fmla="*/ 553 h 720"/>
              <a:gd name="T10" fmla="*/ 83 w 543"/>
              <a:gd name="T11" fmla="*/ 542 h 720"/>
              <a:gd name="T12" fmla="*/ 250 w 543"/>
              <a:gd name="T13" fmla="*/ 459 h 720"/>
              <a:gd name="T14" fmla="*/ 260 w 543"/>
              <a:gd name="T15" fmla="*/ 459 h 720"/>
              <a:gd name="T16" fmla="*/ 365 w 543"/>
              <a:gd name="T17" fmla="*/ 428 h 720"/>
              <a:gd name="T18" fmla="*/ 385 w 543"/>
              <a:gd name="T19" fmla="*/ 292 h 720"/>
              <a:gd name="T20" fmla="*/ 406 w 543"/>
              <a:gd name="T21" fmla="*/ 157 h 720"/>
              <a:gd name="T22" fmla="*/ 406 w 543"/>
              <a:gd name="T23" fmla="*/ 146 h 720"/>
              <a:gd name="T24" fmla="*/ 479 w 543"/>
              <a:gd name="T25" fmla="*/ 21 h 720"/>
              <a:gd name="T26" fmla="*/ 521 w 543"/>
              <a:gd name="T27" fmla="*/ 11 h 720"/>
              <a:gd name="T28" fmla="*/ 531 w 543"/>
              <a:gd name="T29" fmla="*/ 52 h 720"/>
              <a:gd name="T30" fmla="*/ 458 w 543"/>
              <a:gd name="T31" fmla="*/ 167 h 720"/>
              <a:gd name="T32" fmla="*/ 438 w 543"/>
              <a:gd name="T33" fmla="*/ 302 h 720"/>
              <a:gd name="T34" fmla="*/ 417 w 543"/>
              <a:gd name="T35" fmla="*/ 459 h 720"/>
              <a:gd name="T36" fmla="*/ 396 w 543"/>
              <a:gd name="T37" fmla="*/ 480 h 720"/>
              <a:gd name="T38" fmla="*/ 281 w 543"/>
              <a:gd name="T39" fmla="*/ 522 h 720"/>
              <a:gd name="T40" fmla="*/ 114 w 543"/>
              <a:gd name="T41" fmla="*/ 594 h 720"/>
              <a:gd name="T42" fmla="*/ 62 w 543"/>
              <a:gd name="T43" fmla="*/ 699 h 720"/>
              <a:gd name="T44" fmla="*/ 31 w 543"/>
              <a:gd name="T45" fmla="*/ 719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43" h="720">
                <a:moveTo>
                  <a:pt x="31" y="719"/>
                </a:moveTo>
                <a:lnTo>
                  <a:pt x="31" y="719"/>
                </a:lnTo>
                <a:lnTo>
                  <a:pt x="21" y="719"/>
                </a:lnTo>
                <a:cubicBezTo>
                  <a:pt x="10" y="709"/>
                  <a:pt x="0" y="688"/>
                  <a:pt x="10" y="678"/>
                </a:cubicBezTo>
                <a:cubicBezTo>
                  <a:pt x="73" y="553"/>
                  <a:pt x="73" y="553"/>
                  <a:pt x="73" y="553"/>
                </a:cubicBezTo>
                <a:cubicBezTo>
                  <a:pt x="73" y="553"/>
                  <a:pt x="73" y="542"/>
                  <a:pt x="83" y="542"/>
                </a:cubicBezTo>
                <a:cubicBezTo>
                  <a:pt x="250" y="459"/>
                  <a:pt x="250" y="459"/>
                  <a:pt x="250" y="459"/>
                </a:cubicBezTo>
                <a:cubicBezTo>
                  <a:pt x="260" y="459"/>
                  <a:pt x="260" y="459"/>
                  <a:pt x="260" y="459"/>
                </a:cubicBezTo>
                <a:cubicBezTo>
                  <a:pt x="365" y="428"/>
                  <a:pt x="365" y="428"/>
                  <a:pt x="365" y="428"/>
                </a:cubicBezTo>
                <a:cubicBezTo>
                  <a:pt x="385" y="292"/>
                  <a:pt x="385" y="292"/>
                  <a:pt x="385" y="292"/>
                </a:cubicBezTo>
                <a:cubicBezTo>
                  <a:pt x="406" y="157"/>
                  <a:pt x="406" y="157"/>
                  <a:pt x="406" y="157"/>
                </a:cubicBezTo>
                <a:lnTo>
                  <a:pt x="406" y="146"/>
                </a:lnTo>
                <a:cubicBezTo>
                  <a:pt x="479" y="21"/>
                  <a:pt x="479" y="21"/>
                  <a:pt x="479" y="21"/>
                </a:cubicBezTo>
                <a:cubicBezTo>
                  <a:pt x="490" y="11"/>
                  <a:pt x="510" y="0"/>
                  <a:pt x="521" y="11"/>
                </a:cubicBezTo>
                <a:cubicBezTo>
                  <a:pt x="531" y="21"/>
                  <a:pt x="542" y="42"/>
                  <a:pt x="531" y="52"/>
                </a:cubicBezTo>
                <a:cubicBezTo>
                  <a:pt x="458" y="167"/>
                  <a:pt x="458" y="167"/>
                  <a:pt x="458" y="167"/>
                </a:cubicBezTo>
                <a:cubicBezTo>
                  <a:pt x="438" y="302"/>
                  <a:pt x="438" y="302"/>
                  <a:pt x="438" y="302"/>
                </a:cubicBezTo>
                <a:cubicBezTo>
                  <a:pt x="417" y="459"/>
                  <a:pt x="417" y="459"/>
                  <a:pt x="417" y="459"/>
                </a:cubicBezTo>
                <a:cubicBezTo>
                  <a:pt x="417" y="469"/>
                  <a:pt x="406" y="480"/>
                  <a:pt x="396" y="480"/>
                </a:cubicBezTo>
                <a:cubicBezTo>
                  <a:pt x="281" y="522"/>
                  <a:pt x="281" y="522"/>
                  <a:pt x="281" y="522"/>
                </a:cubicBezTo>
                <a:cubicBezTo>
                  <a:pt x="114" y="594"/>
                  <a:pt x="114" y="594"/>
                  <a:pt x="114" y="594"/>
                </a:cubicBezTo>
                <a:cubicBezTo>
                  <a:pt x="62" y="699"/>
                  <a:pt x="62" y="699"/>
                  <a:pt x="62" y="699"/>
                </a:cubicBezTo>
                <a:cubicBezTo>
                  <a:pt x="52" y="709"/>
                  <a:pt x="41" y="719"/>
                  <a:pt x="31" y="71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5" name="Freeform 402">
            <a:extLst>
              <a:ext uri="{FF2B5EF4-FFF2-40B4-BE49-F238E27FC236}">
                <a16:creationId xmlns:a16="http://schemas.microsoft.com/office/drawing/2014/main" id="{CC258053-09C6-8C47-849C-C80A5BCAC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249" y="3072507"/>
            <a:ext cx="120399" cy="77131"/>
          </a:xfrm>
          <a:custGeom>
            <a:avLst/>
            <a:gdLst>
              <a:gd name="T0" fmla="*/ 73 w 282"/>
              <a:gd name="T1" fmla="*/ 178 h 179"/>
              <a:gd name="T2" fmla="*/ 73 w 282"/>
              <a:gd name="T3" fmla="*/ 178 h 179"/>
              <a:gd name="T4" fmla="*/ 62 w 282"/>
              <a:gd name="T5" fmla="*/ 178 h 179"/>
              <a:gd name="T6" fmla="*/ 21 w 282"/>
              <a:gd name="T7" fmla="*/ 167 h 179"/>
              <a:gd name="T8" fmla="*/ 0 w 282"/>
              <a:gd name="T9" fmla="*/ 125 h 179"/>
              <a:gd name="T10" fmla="*/ 42 w 282"/>
              <a:gd name="T11" fmla="*/ 105 h 179"/>
              <a:gd name="T12" fmla="*/ 62 w 282"/>
              <a:gd name="T13" fmla="*/ 115 h 179"/>
              <a:gd name="T14" fmla="*/ 229 w 282"/>
              <a:gd name="T15" fmla="*/ 0 h 179"/>
              <a:gd name="T16" fmla="*/ 271 w 282"/>
              <a:gd name="T17" fmla="*/ 11 h 179"/>
              <a:gd name="T18" fmla="*/ 260 w 282"/>
              <a:gd name="T19" fmla="*/ 53 h 179"/>
              <a:gd name="T20" fmla="*/ 94 w 282"/>
              <a:gd name="T21" fmla="*/ 167 h 179"/>
              <a:gd name="T22" fmla="*/ 73 w 282"/>
              <a:gd name="T23" fmla="*/ 178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2" h="179">
                <a:moveTo>
                  <a:pt x="73" y="178"/>
                </a:moveTo>
                <a:lnTo>
                  <a:pt x="73" y="178"/>
                </a:lnTo>
                <a:lnTo>
                  <a:pt x="62" y="178"/>
                </a:lnTo>
                <a:cubicBezTo>
                  <a:pt x="21" y="167"/>
                  <a:pt x="21" y="167"/>
                  <a:pt x="21" y="167"/>
                </a:cubicBezTo>
                <a:cubicBezTo>
                  <a:pt x="0" y="157"/>
                  <a:pt x="0" y="147"/>
                  <a:pt x="0" y="125"/>
                </a:cubicBezTo>
                <a:cubicBezTo>
                  <a:pt x="0" y="115"/>
                  <a:pt x="21" y="105"/>
                  <a:pt x="42" y="105"/>
                </a:cubicBezTo>
                <a:cubicBezTo>
                  <a:pt x="62" y="115"/>
                  <a:pt x="62" y="115"/>
                  <a:pt x="62" y="115"/>
                </a:cubicBezTo>
                <a:cubicBezTo>
                  <a:pt x="229" y="0"/>
                  <a:pt x="229" y="0"/>
                  <a:pt x="229" y="0"/>
                </a:cubicBezTo>
                <a:cubicBezTo>
                  <a:pt x="250" y="0"/>
                  <a:pt x="260" y="0"/>
                  <a:pt x="271" y="11"/>
                </a:cubicBezTo>
                <a:cubicBezTo>
                  <a:pt x="281" y="32"/>
                  <a:pt x="281" y="42"/>
                  <a:pt x="260" y="53"/>
                </a:cubicBezTo>
                <a:cubicBezTo>
                  <a:pt x="94" y="167"/>
                  <a:pt x="94" y="167"/>
                  <a:pt x="94" y="167"/>
                </a:cubicBezTo>
                <a:cubicBezTo>
                  <a:pt x="83" y="178"/>
                  <a:pt x="83" y="178"/>
                  <a:pt x="73" y="17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6" name="Freeform 403">
            <a:extLst>
              <a:ext uri="{FF2B5EF4-FFF2-40B4-BE49-F238E27FC236}">
                <a16:creationId xmlns:a16="http://schemas.microsoft.com/office/drawing/2014/main" id="{B8D444AC-7BFB-194E-8D9A-5B65D6388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7245" y="3085676"/>
            <a:ext cx="159904" cy="124161"/>
          </a:xfrm>
          <a:custGeom>
            <a:avLst/>
            <a:gdLst>
              <a:gd name="T0" fmla="*/ 31 w 376"/>
              <a:gd name="T1" fmla="*/ 292 h 293"/>
              <a:gd name="T2" fmla="*/ 31 w 376"/>
              <a:gd name="T3" fmla="*/ 292 h 293"/>
              <a:gd name="T4" fmla="*/ 10 w 376"/>
              <a:gd name="T5" fmla="*/ 281 h 293"/>
              <a:gd name="T6" fmla="*/ 10 w 376"/>
              <a:gd name="T7" fmla="*/ 240 h 293"/>
              <a:gd name="T8" fmla="*/ 125 w 376"/>
              <a:gd name="T9" fmla="*/ 135 h 293"/>
              <a:gd name="T10" fmla="*/ 187 w 376"/>
              <a:gd name="T11" fmla="*/ 21 h 293"/>
              <a:gd name="T12" fmla="*/ 218 w 376"/>
              <a:gd name="T13" fmla="*/ 0 h 293"/>
              <a:gd name="T14" fmla="*/ 354 w 376"/>
              <a:gd name="T15" fmla="*/ 41 h 293"/>
              <a:gd name="T16" fmla="*/ 375 w 376"/>
              <a:gd name="T17" fmla="*/ 73 h 293"/>
              <a:gd name="T18" fmla="*/ 333 w 376"/>
              <a:gd name="T19" fmla="*/ 93 h 293"/>
              <a:gd name="T20" fmla="*/ 229 w 376"/>
              <a:gd name="T21" fmla="*/ 62 h 293"/>
              <a:gd name="T22" fmla="*/ 177 w 376"/>
              <a:gd name="T23" fmla="*/ 167 h 293"/>
              <a:gd name="T24" fmla="*/ 166 w 376"/>
              <a:gd name="T25" fmla="*/ 177 h 293"/>
              <a:gd name="T26" fmla="*/ 52 w 376"/>
              <a:gd name="T27" fmla="*/ 281 h 293"/>
              <a:gd name="T28" fmla="*/ 31 w 376"/>
              <a:gd name="T29" fmla="*/ 29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76" h="293">
                <a:moveTo>
                  <a:pt x="31" y="292"/>
                </a:moveTo>
                <a:lnTo>
                  <a:pt x="31" y="292"/>
                </a:lnTo>
                <a:cubicBezTo>
                  <a:pt x="31" y="292"/>
                  <a:pt x="21" y="292"/>
                  <a:pt x="10" y="281"/>
                </a:cubicBezTo>
                <a:cubicBezTo>
                  <a:pt x="0" y="271"/>
                  <a:pt x="0" y="250"/>
                  <a:pt x="10" y="240"/>
                </a:cubicBezTo>
                <a:cubicBezTo>
                  <a:pt x="125" y="135"/>
                  <a:pt x="125" y="135"/>
                  <a:pt x="125" y="135"/>
                </a:cubicBezTo>
                <a:cubicBezTo>
                  <a:pt x="187" y="21"/>
                  <a:pt x="187" y="21"/>
                  <a:pt x="187" y="21"/>
                </a:cubicBezTo>
                <a:cubicBezTo>
                  <a:pt x="187" y="0"/>
                  <a:pt x="208" y="0"/>
                  <a:pt x="218" y="0"/>
                </a:cubicBezTo>
                <a:cubicBezTo>
                  <a:pt x="354" y="41"/>
                  <a:pt x="354" y="41"/>
                  <a:pt x="354" y="41"/>
                </a:cubicBezTo>
                <a:cubicBezTo>
                  <a:pt x="365" y="41"/>
                  <a:pt x="375" y="62"/>
                  <a:pt x="375" y="73"/>
                </a:cubicBezTo>
                <a:cubicBezTo>
                  <a:pt x="365" y="93"/>
                  <a:pt x="354" y="93"/>
                  <a:pt x="333" y="93"/>
                </a:cubicBezTo>
                <a:cubicBezTo>
                  <a:pt x="229" y="62"/>
                  <a:pt x="229" y="62"/>
                  <a:pt x="229" y="62"/>
                </a:cubicBezTo>
                <a:cubicBezTo>
                  <a:pt x="177" y="167"/>
                  <a:pt x="177" y="167"/>
                  <a:pt x="177" y="167"/>
                </a:cubicBezTo>
                <a:cubicBezTo>
                  <a:pt x="177" y="167"/>
                  <a:pt x="177" y="167"/>
                  <a:pt x="166" y="177"/>
                </a:cubicBezTo>
                <a:cubicBezTo>
                  <a:pt x="52" y="281"/>
                  <a:pt x="52" y="281"/>
                  <a:pt x="52" y="281"/>
                </a:cubicBezTo>
                <a:cubicBezTo>
                  <a:pt x="52" y="292"/>
                  <a:pt x="41" y="292"/>
                  <a:pt x="31" y="2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7" name="Freeform 404">
            <a:extLst>
              <a:ext uri="{FF2B5EF4-FFF2-40B4-BE49-F238E27FC236}">
                <a16:creationId xmlns:a16="http://schemas.microsoft.com/office/drawing/2014/main" id="{6055C5CC-DC14-FC4F-A067-AFCFED92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000" y="3183500"/>
            <a:ext cx="159905" cy="116637"/>
          </a:xfrm>
          <a:custGeom>
            <a:avLst/>
            <a:gdLst>
              <a:gd name="T0" fmla="*/ 31 w 376"/>
              <a:gd name="T1" fmla="*/ 271 h 272"/>
              <a:gd name="T2" fmla="*/ 31 w 376"/>
              <a:gd name="T3" fmla="*/ 271 h 272"/>
              <a:gd name="T4" fmla="*/ 10 w 376"/>
              <a:gd name="T5" fmla="*/ 250 h 272"/>
              <a:gd name="T6" fmla="*/ 20 w 376"/>
              <a:gd name="T7" fmla="*/ 209 h 272"/>
              <a:gd name="T8" fmla="*/ 167 w 376"/>
              <a:gd name="T9" fmla="*/ 156 h 272"/>
              <a:gd name="T10" fmla="*/ 312 w 376"/>
              <a:gd name="T11" fmla="*/ 11 h 272"/>
              <a:gd name="T12" fmla="*/ 354 w 376"/>
              <a:gd name="T13" fmla="*/ 11 h 272"/>
              <a:gd name="T14" fmla="*/ 354 w 376"/>
              <a:gd name="T15" fmla="*/ 52 h 272"/>
              <a:gd name="T16" fmla="*/ 208 w 376"/>
              <a:gd name="T17" fmla="*/ 198 h 272"/>
              <a:gd name="T18" fmla="*/ 198 w 376"/>
              <a:gd name="T19" fmla="*/ 209 h 272"/>
              <a:gd name="T20" fmla="*/ 41 w 376"/>
              <a:gd name="T21" fmla="*/ 271 h 272"/>
              <a:gd name="T22" fmla="*/ 31 w 376"/>
              <a:gd name="T23" fmla="*/ 271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6" h="272">
                <a:moveTo>
                  <a:pt x="31" y="271"/>
                </a:moveTo>
                <a:lnTo>
                  <a:pt x="31" y="271"/>
                </a:lnTo>
                <a:cubicBezTo>
                  <a:pt x="20" y="271"/>
                  <a:pt x="10" y="261"/>
                  <a:pt x="10" y="250"/>
                </a:cubicBezTo>
                <a:cubicBezTo>
                  <a:pt x="0" y="229"/>
                  <a:pt x="10" y="219"/>
                  <a:pt x="20" y="209"/>
                </a:cubicBezTo>
                <a:cubicBezTo>
                  <a:pt x="167" y="156"/>
                  <a:pt x="167" y="156"/>
                  <a:pt x="167" y="156"/>
                </a:cubicBezTo>
                <a:cubicBezTo>
                  <a:pt x="312" y="11"/>
                  <a:pt x="312" y="11"/>
                  <a:pt x="312" y="11"/>
                </a:cubicBezTo>
                <a:cubicBezTo>
                  <a:pt x="323" y="0"/>
                  <a:pt x="344" y="0"/>
                  <a:pt x="354" y="11"/>
                </a:cubicBezTo>
                <a:cubicBezTo>
                  <a:pt x="375" y="21"/>
                  <a:pt x="375" y="42"/>
                  <a:pt x="354" y="52"/>
                </a:cubicBezTo>
                <a:cubicBezTo>
                  <a:pt x="208" y="198"/>
                  <a:pt x="208" y="198"/>
                  <a:pt x="208" y="198"/>
                </a:cubicBezTo>
                <a:cubicBezTo>
                  <a:pt x="208" y="209"/>
                  <a:pt x="198" y="209"/>
                  <a:pt x="198" y="209"/>
                </a:cubicBezTo>
                <a:cubicBezTo>
                  <a:pt x="41" y="271"/>
                  <a:pt x="41" y="271"/>
                  <a:pt x="41" y="271"/>
                </a:cubicBezTo>
                <a:cubicBezTo>
                  <a:pt x="41" y="271"/>
                  <a:pt x="41" y="271"/>
                  <a:pt x="31" y="2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8" name="Freeform 405">
            <a:extLst>
              <a:ext uri="{FF2B5EF4-FFF2-40B4-BE49-F238E27FC236}">
                <a16:creationId xmlns:a16="http://schemas.microsoft.com/office/drawing/2014/main" id="{877E7B02-16C1-014A-8B4B-77C66A6E4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8142" y="3068744"/>
            <a:ext cx="41387" cy="75249"/>
          </a:xfrm>
          <a:custGeom>
            <a:avLst/>
            <a:gdLst>
              <a:gd name="T0" fmla="*/ 32 w 95"/>
              <a:gd name="T1" fmla="*/ 177 h 178"/>
              <a:gd name="T2" fmla="*/ 32 w 95"/>
              <a:gd name="T3" fmla="*/ 177 h 178"/>
              <a:gd name="T4" fmla="*/ 32 w 95"/>
              <a:gd name="T5" fmla="*/ 177 h 178"/>
              <a:gd name="T6" fmla="*/ 11 w 95"/>
              <a:gd name="T7" fmla="*/ 146 h 178"/>
              <a:gd name="T8" fmla="*/ 32 w 95"/>
              <a:gd name="T9" fmla="*/ 31 h 178"/>
              <a:gd name="T10" fmla="*/ 63 w 95"/>
              <a:gd name="T11" fmla="*/ 10 h 178"/>
              <a:gd name="T12" fmla="*/ 84 w 95"/>
              <a:gd name="T13" fmla="*/ 42 h 178"/>
              <a:gd name="T14" fmla="*/ 63 w 95"/>
              <a:gd name="T15" fmla="*/ 157 h 178"/>
              <a:gd name="T16" fmla="*/ 32 w 95"/>
              <a:gd name="T17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" h="178">
                <a:moveTo>
                  <a:pt x="32" y="177"/>
                </a:moveTo>
                <a:lnTo>
                  <a:pt x="32" y="177"/>
                </a:lnTo>
                <a:lnTo>
                  <a:pt x="32" y="177"/>
                </a:lnTo>
                <a:cubicBezTo>
                  <a:pt x="11" y="177"/>
                  <a:pt x="0" y="157"/>
                  <a:pt x="11" y="146"/>
                </a:cubicBezTo>
                <a:cubicBezTo>
                  <a:pt x="32" y="31"/>
                  <a:pt x="32" y="31"/>
                  <a:pt x="32" y="31"/>
                </a:cubicBezTo>
                <a:cubicBezTo>
                  <a:pt x="32" y="10"/>
                  <a:pt x="53" y="0"/>
                  <a:pt x="63" y="10"/>
                </a:cubicBezTo>
                <a:cubicBezTo>
                  <a:pt x="84" y="10"/>
                  <a:pt x="94" y="31"/>
                  <a:pt x="84" y="42"/>
                </a:cubicBezTo>
                <a:cubicBezTo>
                  <a:pt x="63" y="157"/>
                  <a:pt x="63" y="157"/>
                  <a:pt x="63" y="157"/>
                </a:cubicBezTo>
                <a:cubicBezTo>
                  <a:pt x="63" y="167"/>
                  <a:pt x="53" y="177"/>
                  <a:pt x="32" y="17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79" name="Freeform 406">
            <a:extLst>
              <a:ext uri="{FF2B5EF4-FFF2-40B4-BE49-F238E27FC236}">
                <a16:creationId xmlns:a16="http://schemas.microsoft.com/office/drawing/2014/main" id="{F1EAB18B-FEC0-0743-8B37-6718F0275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2398" y="3059339"/>
            <a:ext cx="75249" cy="35743"/>
          </a:xfrm>
          <a:custGeom>
            <a:avLst/>
            <a:gdLst>
              <a:gd name="T0" fmla="*/ 146 w 178"/>
              <a:gd name="T1" fmla="*/ 84 h 85"/>
              <a:gd name="T2" fmla="*/ 146 w 178"/>
              <a:gd name="T3" fmla="*/ 84 h 85"/>
              <a:gd name="T4" fmla="*/ 136 w 178"/>
              <a:gd name="T5" fmla="*/ 84 h 85"/>
              <a:gd name="T6" fmla="*/ 21 w 178"/>
              <a:gd name="T7" fmla="*/ 63 h 85"/>
              <a:gd name="T8" fmla="*/ 0 w 178"/>
              <a:gd name="T9" fmla="*/ 31 h 85"/>
              <a:gd name="T10" fmla="*/ 42 w 178"/>
              <a:gd name="T11" fmla="*/ 0 h 85"/>
              <a:gd name="T12" fmla="*/ 146 w 178"/>
              <a:gd name="T13" fmla="*/ 31 h 85"/>
              <a:gd name="T14" fmla="*/ 167 w 178"/>
              <a:gd name="T15" fmla="*/ 63 h 85"/>
              <a:gd name="T16" fmla="*/ 146 w 178"/>
              <a:gd name="T17" fmla="*/ 8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" h="85">
                <a:moveTo>
                  <a:pt x="146" y="84"/>
                </a:moveTo>
                <a:lnTo>
                  <a:pt x="146" y="84"/>
                </a:lnTo>
                <a:cubicBezTo>
                  <a:pt x="136" y="84"/>
                  <a:pt x="136" y="84"/>
                  <a:pt x="136" y="84"/>
                </a:cubicBezTo>
                <a:cubicBezTo>
                  <a:pt x="21" y="63"/>
                  <a:pt x="21" y="63"/>
                  <a:pt x="21" y="63"/>
                </a:cubicBezTo>
                <a:cubicBezTo>
                  <a:pt x="11" y="63"/>
                  <a:pt x="0" y="42"/>
                  <a:pt x="0" y="31"/>
                </a:cubicBezTo>
                <a:cubicBezTo>
                  <a:pt x="11" y="11"/>
                  <a:pt x="21" y="0"/>
                  <a:pt x="42" y="0"/>
                </a:cubicBezTo>
                <a:cubicBezTo>
                  <a:pt x="146" y="31"/>
                  <a:pt x="146" y="31"/>
                  <a:pt x="146" y="31"/>
                </a:cubicBezTo>
                <a:cubicBezTo>
                  <a:pt x="167" y="31"/>
                  <a:pt x="177" y="52"/>
                  <a:pt x="167" y="63"/>
                </a:cubicBezTo>
                <a:cubicBezTo>
                  <a:pt x="167" y="73"/>
                  <a:pt x="156" y="84"/>
                  <a:pt x="146" y="8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0" name="Freeform 407">
            <a:extLst>
              <a:ext uri="{FF2B5EF4-FFF2-40B4-BE49-F238E27FC236}">
                <a16:creationId xmlns:a16="http://schemas.microsoft.com/office/drawing/2014/main" id="{5433911A-6C90-7A4D-A043-98ADD6274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534" y="2993495"/>
            <a:ext cx="417634" cy="284067"/>
          </a:xfrm>
          <a:custGeom>
            <a:avLst/>
            <a:gdLst>
              <a:gd name="T0" fmla="*/ 938 w 981"/>
              <a:gd name="T1" fmla="*/ 667 h 668"/>
              <a:gd name="T2" fmla="*/ 938 w 981"/>
              <a:gd name="T3" fmla="*/ 667 h 668"/>
              <a:gd name="T4" fmla="*/ 42 w 981"/>
              <a:gd name="T5" fmla="*/ 667 h 668"/>
              <a:gd name="T6" fmla="*/ 0 w 981"/>
              <a:gd name="T7" fmla="*/ 615 h 668"/>
              <a:gd name="T8" fmla="*/ 0 w 981"/>
              <a:gd name="T9" fmla="*/ 42 h 668"/>
              <a:gd name="T10" fmla="*/ 42 w 981"/>
              <a:gd name="T11" fmla="*/ 0 h 668"/>
              <a:gd name="T12" fmla="*/ 938 w 981"/>
              <a:gd name="T13" fmla="*/ 0 h 668"/>
              <a:gd name="T14" fmla="*/ 980 w 981"/>
              <a:gd name="T15" fmla="*/ 42 h 668"/>
              <a:gd name="T16" fmla="*/ 980 w 981"/>
              <a:gd name="T17" fmla="*/ 615 h 668"/>
              <a:gd name="T18" fmla="*/ 938 w 981"/>
              <a:gd name="T19" fmla="*/ 667 h 668"/>
              <a:gd name="T20" fmla="*/ 63 w 981"/>
              <a:gd name="T21" fmla="*/ 604 h 668"/>
              <a:gd name="T22" fmla="*/ 63 w 981"/>
              <a:gd name="T23" fmla="*/ 604 h 668"/>
              <a:gd name="T24" fmla="*/ 928 w 981"/>
              <a:gd name="T25" fmla="*/ 604 h 668"/>
              <a:gd name="T26" fmla="*/ 928 w 981"/>
              <a:gd name="T27" fmla="*/ 62 h 668"/>
              <a:gd name="T28" fmla="*/ 63 w 981"/>
              <a:gd name="T29" fmla="*/ 62 h 668"/>
              <a:gd name="T30" fmla="*/ 63 w 981"/>
              <a:gd name="T31" fmla="*/ 604 h 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81" h="668">
                <a:moveTo>
                  <a:pt x="938" y="667"/>
                </a:moveTo>
                <a:lnTo>
                  <a:pt x="938" y="667"/>
                </a:lnTo>
                <a:cubicBezTo>
                  <a:pt x="42" y="667"/>
                  <a:pt x="42" y="667"/>
                  <a:pt x="42" y="667"/>
                </a:cubicBezTo>
                <a:cubicBezTo>
                  <a:pt x="21" y="667"/>
                  <a:pt x="0" y="646"/>
                  <a:pt x="0" y="615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21"/>
                  <a:pt x="21" y="0"/>
                  <a:pt x="42" y="0"/>
                </a:cubicBezTo>
                <a:cubicBezTo>
                  <a:pt x="938" y="0"/>
                  <a:pt x="938" y="0"/>
                  <a:pt x="938" y="0"/>
                </a:cubicBezTo>
                <a:cubicBezTo>
                  <a:pt x="959" y="0"/>
                  <a:pt x="980" y="21"/>
                  <a:pt x="980" y="42"/>
                </a:cubicBezTo>
                <a:cubicBezTo>
                  <a:pt x="980" y="615"/>
                  <a:pt x="980" y="615"/>
                  <a:pt x="980" y="615"/>
                </a:cubicBezTo>
                <a:cubicBezTo>
                  <a:pt x="980" y="646"/>
                  <a:pt x="959" y="667"/>
                  <a:pt x="938" y="667"/>
                </a:cubicBezTo>
                <a:close/>
                <a:moveTo>
                  <a:pt x="63" y="604"/>
                </a:moveTo>
                <a:lnTo>
                  <a:pt x="63" y="604"/>
                </a:lnTo>
                <a:cubicBezTo>
                  <a:pt x="928" y="604"/>
                  <a:pt x="928" y="604"/>
                  <a:pt x="928" y="604"/>
                </a:cubicBezTo>
                <a:cubicBezTo>
                  <a:pt x="928" y="62"/>
                  <a:pt x="928" y="62"/>
                  <a:pt x="928" y="62"/>
                </a:cubicBezTo>
                <a:cubicBezTo>
                  <a:pt x="63" y="62"/>
                  <a:pt x="63" y="62"/>
                  <a:pt x="63" y="62"/>
                </a:cubicBezTo>
                <a:lnTo>
                  <a:pt x="63" y="60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1" name="Freeform 408">
            <a:extLst>
              <a:ext uri="{FF2B5EF4-FFF2-40B4-BE49-F238E27FC236}">
                <a16:creationId xmlns:a16="http://schemas.microsoft.com/office/drawing/2014/main" id="{31D5DA67-58FD-1D43-B269-62D1C2FA2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534" y="3211718"/>
            <a:ext cx="417634" cy="26337"/>
          </a:xfrm>
          <a:custGeom>
            <a:avLst/>
            <a:gdLst>
              <a:gd name="T0" fmla="*/ 948 w 981"/>
              <a:gd name="T1" fmla="*/ 62 h 63"/>
              <a:gd name="T2" fmla="*/ 948 w 981"/>
              <a:gd name="T3" fmla="*/ 62 h 63"/>
              <a:gd name="T4" fmla="*/ 31 w 981"/>
              <a:gd name="T5" fmla="*/ 62 h 63"/>
              <a:gd name="T6" fmla="*/ 0 w 981"/>
              <a:gd name="T7" fmla="*/ 31 h 63"/>
              <a:gd name="T8" fmla="*/ 31 w 981"/>
              <a:gd name="T9" fmla="*/ 0 h 63"/>
              <a:gd name="T10" fmla="*/ 948 w 981"/>
              <a:gd name="T11" fmla="*/ 0 h 63"/>
              <a:gd name="T12" fmla="*/ 980 w 981"/>
              <a:gd name="T13" fmla="*/ 31 h 63"/>
              <a:gd name="T14" fmla="*/ 948 w 981"/>
              <a:gd name="T15" fmla="*/ 62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81" h="63">
                <a:moveTo>
                  <a:pt x="948" y="62"/>
                </a:moveTo>
                <a:lnTo>
                  <a:pt x="948" y="62"/>
                </a:lnTo>
                <a:cubicBezTo>
                  <a:pt x="31" y="62"/>
                  <a:pt x="31" y="62"/>
                  <a:pt x="31" y="62"/>
                </a:cubicBezTo>
                <a:cubicBezTo>
                  <a:pt x="11" y="62"/>
                  <a:pt x="0" y="41"/>
                  <a:pt x="0" y="31"/>
                </a:cubicBezTo>
                <a:cubicBezTo>
                  <a:pt x="0" y="10"/>
                  <a:pt x="11" y="0"/>
                  <a:pt x="31" y="0"/>
                </a:cubicBezTo>
                <a:cubicBezTo>
                  <a:pt x="948" y="0"/>
                  <a:pt x="948" y="0"/>
                  <a:pt x="948" y="0"/>
                </a:cubicBezTo>
                <a:cubicBezTo>
                  <a:pt x="969" y="0"/>
                  <a:pt x="980" y="10"/>
                  <a:pt x="980" y="31"/>
                </a:cubicBezTo>
                <a:cubicBezTo>
                  <a:pt x="980" y="41"/>
                  <a:pt x="969" y="62"/>
                  <a:pt x="948" y="6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2" name="Freeform 409">
            <a:extLst>
              <a:ext uri="{FF2B5EF4-FFF2-40B4-BE49-F238E27FC236}">
                <a16:creationId xmlns:a16="http://schemas.microsoft.com/office/drawing/2014/main" id="{F51733A4-A116-7048-AE65-41FAA161D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001" y="3326473"/>
            <a:ext cx="218223" cy="18813"/>
          </a:xfrm>
          <a:custGeom>
            <a:avLst/>
            <a:gdLst>
              <a:gd name="T0" fmla="*/ 479 w 511"/>
              <a:gd name="T1" fmla="*/ 41 h 42"/>
              <a:gd name="T2" fmla="*/ 479 w 511"/>
              <a:gd name="T3" fmla="*/ 41 h 42"/>
              <a:gd name="T4" fmla="*/ 21 w 511"/>
              <a:gd name="T5" fmla="*/ 41 h 42"/>
              <a:gd name="T6" fmla="*/ 0 w 511"/>
              <a:gd name="T7" fmla="*/ 20 h 42"/>
              <a:gd name="T8" fmla="*/ 21 w 511"/>
              <a:gd name="T9" fmla="*/ 0 h 42"/>
              <a:gd name="T10" fmla="*/ 479 w 511"/>
              <a:gd name="T11" fmla="*/ 0 h 42"/>
              <a:gd name="T12" fmla="*/ 510 w 511"/>
              <a:gd name="T13" fmla="*/ 20 h 42"/>
              <a:gd name="T14" fmla="*/ 479 w 511"/>
              <a:gd name="T15" fmla="*/ 41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11" h="42">
                <a:moveTo>
                  <a:pt x="479" y="41"/>
                </a:moveTo>
                <a:lnTo>
                  <a:pt x="479" y="41"/>
                </a:lnTo>
                <a:cubicBezTo>
                  <a:pt x="21" y="41"/>
                  <a:pt x="21" y="41"/>
                  <a:pt x="21" y="41"/>
                </a:cubicBezTo>
                <a:cubicBezTo>
                  <a:pt x="10" y="41"/>
                  <a:pt x="0" y="31"/>
                  <a:pt x="0" y="20"/>
                </a:cubicBezTo>
                <a:cubicBezTo>
                  <a:pt x="0" y="10"/>
                  <a:pt x="10" y="0"/>
                  <a:pt x="21" y="0"/>
                </a:cubicBezTo>
                <a:cubicBezTo>
                  <a:pt x="479" y="0"/>
                  <a:pt x="479" y="0"/>
                  <a:pt x="479" y="0"/>
                </a:cubicBezTo>
                <a:cubicBezTo>
                  <a:pt x="500" y="0"/>
                  <a:pt x="510" y="10"/>
                  <a:pt x="510" y="20"/>
                </a:cubicBezTo>
                <a:cubicBezTo>
                  <a:pt x="510" y="31"/>
                  <a:pt x="500" y="41"/>
                  <a:pt x="479" y="4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3" name="Freeform 410">
            <a:extLst>
              <a:ext uri="{FF2B5EF4-FFF2-40B4-BE49-F238E27FC236}">
                <a16:creationId xmlns:a16="http://schemas.microsoft.com/office/drawing/2014/main" id="{0E40BE71-FF81-C848-ADFB-D7E0F37AF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0101" y="3254987"/>
            <a:ext cx="152381" cy="88418"/>
          </a:xfrm>
          <a:custGeom>
            <a:avLst/>
            <a:gdLst>
              <a:gd name="T0" fmla="*/ 333 w 355"/>
              <a:gd name="T1" fmla="*/ 208 h 209"/>
              <a:gd name="T2" fmla="*/ 333 w 355"/>
              <a:gd name="T3" fmla="*/ 208 h 209"/>
              <a:gd name="T4" fmla="*/ 21 w 355"/>
              <a:gd name="T5" fmla="*/ 208 h 209"/>
              <a:gd name="T6" fmla="*/ 0 w 355"/>
              <a:gd name="T7" fmla="*/ 198 h 209"/>
              <a:gd name="T8" fmla="*/ 0 w 355"/>
              <a:gd name="T9" fmla="*/ 177 h 209"/>
              <a:gd name="T10" fmla="*/ 62 w 355"/>
              <a:gd name="T11" fmla="*/ 10 h 209"/>
              <a:gd name="T12" fmla="*/ 83 w 355"/>
              <a:gd name="T13" fmla="*/ 0 h 209"/>
              <a:gd name="T14" fmla="*/ 271 w 355"/>
              <a:gd name="T15" fmla="*/ 0 h 209"/>
              <a:gd name="T16" fmla="*/ 292 w 355"/>
              <a:gd name="T17" fmla="*/ 10 h 209"/>
              <a:gd name="T18" fmla="*/ 354 w 355"/>
              <a:gd name="T19" fmla="*/ 177 h 209"/>
              <a:gd name="T20" fmla="*/ 354 w 355"/>
              <a:gd name="T21" fmla="*/ 198 h 209"/>
              <a:gd name="T22" fmla="*/ 333 w 355"/>
              <a:gd name="T23" fmla="*/ 208 h 209"/>
              <a:gd name="T24" fmla="*/ 52 w 355"/>
              <a:gd name="T25" fmla="*/ 167 h 209"/>
              <a:gd name="T26" fmla="*/ 52 w 355"/>
              <a:gd name="T27" fmla="*/ 167 h 209"/>
              <a:gd name="T28" fmla="*/ 302 w 355"/>
              <a:gd name="T29" fmla="*/ 167 h 209"/>
              <a:gd name="T30" fmla="*/ 260 w 355"/>
              <a:gd name="T31" fmla="*/ 42 h 209"/>
              <a:gd name="T32" fmla="*/ 104 w 355"/>
              <a:gd name="T33" fmla="*/ 42 h 209"/>
              <a:gd name="T34" fmla="*/ 52 w 355"/>
              <a:gd name="T35" fmla="*/ 167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5" h="209">
                <a:moveTo>
                  <a:pt x="333" y="208"/>
                </a:moveTo>
                <a:lnTo>
                  <a:pt x="333" y="208"/>
                </a:lnTo>
                <a:cubicBezTo>
                  <a:pt x="21" y="208"/>
                  <a:pt x="21" y="208"/>
                  <a:pt x="21" y="208"/>
                </a:cubicBezTo>
                <a:cubicBezTo>
                  <a:pt x="21" y="208"/>
                  <a:pt x="10" y="208"/>
                  <a:pt x="0" y="198"/>
                </a:cubicBezTo>
                <a:cubicBezTo>
                  <a:pt x="0" y="198"/>
                  <a:pt x="0" y="187"/>
                  <a:pt x="0" y="177"/>
                </a:cubicBezTo>
                <a:cubicBezTo>
                  <a:pt x="62" y="10"/>
                  <a:pt x="62" y="10"/>
                  <a:pt x="62" y="10"/>
                </a:cubicBezTo>
                <a:cubicBezTo>
                  <a:pt x="62" y="0"/>
                  <a:pt x="73" y="0"/>
                  <a:pt x="83" y="0"/>
                </a:cubicBezTo>
                <a:cubicBezTo>
                  <a:pt x="271" y="0"/>
                  <a:pt x="271" y="0"/>
                  <a:pt x="271" y="0"/>
                </a:cubicBezTo>
                <a:cubicBezTo>
                  <a:pt x="281" y="0"/>
                  <a:pt x="292" y="0"/>
                  <a:pt x="292" y="10"/>
                </a:cubicBezTo>
                <a:cubicBezTo>
                  <a:pt x="354" y="177"/>
                  <a:pt x="354" y="177"/>
                  <a:pt x="354" y="177"/>
                </a:cubicBezTo>
                <a:cubicBezTo>
                  <a:pt x="354" y="187"/>
                  <a:pt x="354" y="198"/>
                  <a:pt x="354" y="198"/>
                </a:cubicBezTo>
                <a:cubicBezTo>
                  <a:pt x="344" y="208"/>
                  <a:pt x="344" y="208"/>
                  <a:pt x="333" y="208"/>
                </a:cubicBezTo>
                <a:close/>
                <a:moveTo>
                  <a:pt x="52" y="167"/>
                </a:moveTo>
                <a:lnTo>
                  <a:pt x="52" y="167"/>
                </a:lnTo>
                <a:cubicBezTo>
                  <a:pt x="302" y="167"/>
                  <a:pt x="302" y="167"/>
                  <a:pt x="302" y="167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104" y="42"/>
                  <a:pt x="104" y="42"/>
                  <a:pt x="104" y="42"/>
                </a:cubicBezTo>
                <a:lnTo>
                  <a:pt x="52" y="1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4" name="Freeform 411">
            <a:extLst>
              <a:ext uri="{FF2B5EF4-FFF2-40B4-BE49-F238E27FC236}">
                <a16:creationId xmlns:a16="http://schemas.microsoft.com/office/drawing/2014/main" id="{8EE5ADAA-80B7-7745-B5DC-DEE30FFF5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508" y="3134588"/>
            <a:ext cx="35743" cy="58318"/>
          </a:xfrm>
          <a:custGeom>
            <a:avLst/>
            <a:gdLst>
              <a:gd name="T0" fmla="*/ 73 w 84"/>
              <a:gd name="T1" fmla="*/ 135 h 136"/>
              <a:gd name="T2" fmla="*/ 73 w 84"/>
              <a:gd name="T3" fmla="*/ 135 h 136"/>
              <a:gd name="T4" fmla="*/ 10 w 84"/>
              <a:gd name="T5" fmla="*/ 135 h 136"/>
              <a:gd name="T6" fmla="*/ 0 w 84"/>
              <a:gd name="T7" fmla="*/ 125 h 136"/>
              <a:gd name="T8" fmla="*/ 0 w 84"/>
              <a:gd name="T9" fmla="*/ 10 h 136"/>
              <a:gd name="T10" fmla="*/ 10 w 84"/>
              <a:gd name="T11" fmla="*/ 0 h 136"/>
              <a:gd name="T12" fmla="*/ 73 w 84"/>
              <a:gd name="T13" fmla="*/ 0 h 136"/>
              <a:gd name="T14" fmla="*/ 83 w 84"/>
              <a:gd name="T15" fmla="*/ 10 h 136"/>
              <a:gd name="T16" fmla="*/ 83 w 84"/>
              <a:gd name="T17" fmla="*/ 125 h 136"/>
              <a:gd name="T18" fmla="*/ 73 w 84"/>
              <a:gd name="T19" fmla="*/ 135 h 136"/>
              <a:gd name="T20" fmla="*/ 31 w 84"/>
              <a:gd name="T21" fmla="*/ 114 h 136"/>
              <a:gd name="T22" fmla="*/ 31 w 84"/>
              <a:gd name="T23" fmla="*/ 114 h 136"/>
              <a:gd name="T24" fmla="*/ 62 w 84"/>
              <a:gd name="T25" fmla="*/ 114 h 136"/>
              <a:gd name="T26" fmla="*/ 62 w 84"/>
              <a:gd name="T27" fmla="*/ 20 h 136"/>
              <a:gd name="T28" fmla="*/ 31 w 84"/>
              <a:gd name="T29" fmla="*/ 20 h 136"/>
              <a:gd name="T30" fmla="*/ 31 w 84"/>
              <a:gd name="T31" fmla="*/ 114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4" h="136">
                <a:moveTo>
                  <a:pt x="73" y="135"/>
                </a:moveTo>
                <a:lnTo>
                  <a:pt x="73" y="135"/>
                </a:lnTo>
                <a:cubicBezTo>
                  <a:pt x="10" y="135"/>
                  <a:pt x="10" y="135"/>
                  <a:pt x="10" y="135"/>
                </a:cubicBezTo>
                <a:cubicBezTo>
                  <a:pt x="10" y="135"/>
                  <a:pt x="0" y="135"/>
                  <a:pt x="0" y="125"/>
                </a:cubicBezTo>
                <a:cubicBezTo>
                  <a:pt x="0" y="10"/>
                  <a:pt x="0" y="10"/>
                  <a:pt x="0" y="10"/>
                </a:cubicBezTo>
                <a:lnTo>
                  <a:pt x="10" y="0"/>
                </a:lnTo>
                <a:cubicBezTo>
                  <a:pt x="73" y="0"/>
                  <a:pt x="73" y="0"/>
                  <a:pt x="73" y="0"/>
                </a:cubicBezTo>
                <a:cubicBezTo>
                  <a:pt x="83" y="0"/>
                  <a:pt x="83" y="10"/>
                  <a:pt x="83" y="10"/>
                </a:cubicBezTo>
                <a:cubicBezTo>
                  <a:pt x="83" y="125"/>
                  <a:pt x="83" y="125"/>
                  <a:pt x="83" y="125"/>
                </a:cubicBezTo>
                <a:cubicBezTo>
                  <a:pt x="83" y="135"/>
                  <a:pt x="83" y="135"/>
                  <a:pt x="73" y="135"/>
                </a:cubicBezTo>
                <a:close/>
                <a:moveTo>
                  <a:pt x="31" y="114"/>
                </a:moveTo>
                <a:lnTo>
                  <a:pt x="31" y="114"/>
                </a:lnTo>
                <a:cubicBezTo>
                  <a:pt x="62" y="114"/>
                  <a:pt x="62" y="114"/>
                  <a:pt x="62" y="114"/>
                </a:cubicBezTo>
                <a:cubicBezTo>
                  <a:pt x="62" y="20"/>
                  <a:pt x="62" y="20"/>
                  <a:pt x="62" y="20"/>
                </a:cubicBezTo>
                <a:cubicBezTo>
                  <a:pt x="31" y="20"/>
                  <a:pt x="31" y="20"/>
                  <a:pt x="31" y="20"/>
                </a:cubicBezTo>
                <a:lnTo>
                  <a:pt x="31" y="1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5" name="Freeform 412">
            <a:extLst>
              <a:ext uri="{FF2B5EF4-FFF2-40B4-BE49-F238E27FC236}">
                <a16:creationId xmlns:a16="http://schemas.microsoft.com/office/drawing/2014/main" id="{4EA53B20-502A-6541-89A4-79EADAC4B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182" y="3085676"/>
            <a:ext cx="31981" cy="107230"/>
          </a:xfrm>
          <a:custGeom>
            <a:avLst/>
            <a:gdLst>
              <a:gd name="T0" fmla="*/ 62 w 74"/>
              <a:gd name="T1" fmla="*/ 250 h 251"/>
              <a:gd name="T2" fmla="*/ 62 w 74"/>
              <a:gd name="T3" fmla="*/ 250 h 251"/>
              <a:gd name="T4" fmla="*/ 10 w 74"/>
              <a:gd name="T5" fmla="*/ 250 h 251"/>
              <a:gd name="T6" fmla="*/ 0 w 74"/>
              <a:gd name="T7" fmla="*/ 240 h 251"/>
              <a:gd name="T8" fmla="*/ 0 w 74"/>
              <a:gd name="T9" fmla="*/ 10 h 251"/>
              <a:gd name="T10" fmla="*/ 10 w 74"/>
              <a:gd name="T11" fmla="*/ 0 h 251"/>
              <a:gd name="T12" fmla="*/ 62 w 74"/>
              <a:gd name="T13" fmla="*/ 0 h 251"/>
              <a:gd name="T14" fmla="*/ 73 w 74"/>
              <a:gd name="T15" fmla="*/ 10 h 251"/>
              <a:gd name="T16" fmla="*/ 73 w 74"/>
              <a:gd name="T17" fmla="*/ 240 h 251"/>
              <a:gd name="T18" fmla="*/ 62 w 74"/>
              <a:gd name="T19" fmla="*/ 250 h 251"/>
              <a:gd name="T20" fmla="*/ 21 w 74"/>
              <a:gd name="T21" fmla="*/ 229 h 251"/>
              <a:gd name="T22" fmla="*/ 21 w 74"/>
              <a:gd name="T23" fmla="*/ 229 h 251"/>
              <a:gd name="T24" fmla="*/ 52 w 74"/>
              <a:gd name="T25" fmla="*/ 229 h 251"/>
              <a:gd name="T26" fmla="*/ 52 w 74"/>
              <a:gd name="T27" fmla="*/ 21 h 251"/>
              <a:gd name="T28" fmla="*/ 21 w 74"/>
              <a:gd name="T29" fmla="*/ 21 h 251"/>
              <a:gd name="T30" fmla="*/ 21 w 74"/>
              <a:gd name="T31" fmla="*/ 229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" h="251">
                <a:moveTo>
                  <a:pt x="62" y="250"/>
                </a:moveTo>
                <a:lnTo>
                  <a:pt x="62" y="250"/>
                </a:lnTo>
                <a:cubicBezTo>
                  <a:pt x="10" y="250"/>
                  <a:pt x="10" y="250"/>
                  <a:pt x="10" y="250"/>
                </a:cubicBezTo>
                <a:cubicBezTo>
                  <a:pt x="0" y="250"/>
                  <a:pt x="0" y="250"/>
                  <a:pt x="0" y="24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0"/>
                  <a:pt x="0" y="0"/>
                  <a:pt x="10" y="0"/>
                </a:cubicBezTo>
                <a:cubicBezTo>
                  <a:pt x="62" y="0"/>
                  <a:pt x="62" y="0"/>
                  <a:pt x="62" y="0"/>
                </a:cubicBezTo>
                <a:cubicBezTo>
                  <a:pt x="73" y="0"/>
                  <a:pt x="73" y="0"/>
                  <a:pt x="73" y="10"/>
                </a:cubicBezTo>
                <a:cubicBezTo>
                  <a:pt x="73" y="240"/>
                  <a:pt x="73" y="240"/>
                  <a:pt x="73" y="240"/>
                </a:cubicBezTo>
                <a:cubicBezTo>
                  <a:pt x="73" y="250"/>
                  <a:pt x="73" y="250"/>
                  <a:pt x="62" y="250"/>
                </a:cubicBezTo>
                <a:close/>
                <a:moveTo>
                  <a:pt x="21" y="229"/>
                </a:moveTo>
                <a:lnTo>
                  <a:pt x="21" y="229"/>
                </a:lnTo>
                <a:cubicBezTo>
                  <a:pt x="52" y="229"/>
                  <a:pt x="52" y="229"/>
                  <a:pt x="52" y="229"/>
                </a:cubicBezTo>
                <a:cubicBezTo>
                  <a:pt x="52" y="21"/>
                  <a:pt x="52" y="21"/>
                  <a:pt x="52" y="21"/>
                </a:cubicBezTo>
                <a:cubicBezTo>
                  <a:pt x="21" y="21"/>
                  <a:pt x="21" y="21"/>
                  <a:pt x="21" y="21"/>
                </a:cubicBezTo>
                <a:lnTo>
                  <a:pt x="21" y="2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6" name="Freeform 413">
            <a:extLst>
              <a:ext uri="{FF2B5EF4-FFF2-40B4-BE49-F238E27FC236}">
                <a16:creationId xmlns:a16="http://schemas.microsoft.com/office/drawing/2014/main" id="{758F8A3A-7A61-484C-ABB0-5C215FB8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1094" y="3036764"/>
            <a:ext cx="31981" cy="156142"/>
          </a:xfrm>
          <a:custGeom>
            <a:avLst/>
            <a:gdLst>
              <a:gd name="T0" fmla="*/ 63 w 74"/>
              <a:gd name="T1" fmla="*/ 365 h 366"/>
              <a:gd name="T2" fmla="*/ 63 w 74"/>
              <a:gd name="T3" fmla="*/ 365 h 366"/>
              <a:gd name="T4" fmla="*/ 11 w 74"/>
              <a:gd name="T5" fmla="*/ 365 h 366"/>
              <a:gd name="T6" fmla="*/ 0 w 74"/>
              <a:gd name="T7" fmla="*/ 355 h 366"/>
              <a:gd name="T8" fmla="*/ 0 w 74"/>
              <a:gd name="T9" fmla="*/ 11 h 366"/>
              <a:gd name="T10" fmla="*/ 11 w 74"/>
              <a:gd name="T11" fmla="*/ 0 h 366"/>
              <a:gd name="T12" fmla="*/ 63 w 74"/>
              <a:gd name="T13" fmla="*/ 0 h 366"/>
              <a:gd name="T14" fmla="*/ 73 w 74"/>
              <a:gd name="T15" fmla="*/ 11 h 366"/>
              <a:gd name="T16" fmla="*/ 73 w 74"/>
              <a:gd name="T17" fmla="*/ 355 h 366"/>
              <a:gd name="T18" fmla="*/ 63 w 74"/>
              <a:gd name="T19" fmla="*/ 365 h 366"/>
              <a:gd name="T20" fmla="*/ 21 w 74"/>
              <a:gd name="T21" fmla="*/ 344 h 366"/>
              <a:gd name="T22" fmla="*/ 21 w 74"/>
              <a:gd name="T23" fmla="*/ 344 h 366"/>
              <a:gd name="T24" fmla="*/ 52 w 74"/>
              <a:gd name="T25" fmla="*/ 344 h 366"/>
              <a:gd name="T26" fmla="*/ 52 w 74"/>
              <a:gd name="T27" fmla="*/ 21 h 366"/>
              <a:gd name="T28" fmla="*/ 21 w 74"/>
              <a:gd name="T29" fmla="*/ 21 h 366"/>
              <a:gd name="T30" fmla="*/ 21 w 74"/>
              <a:gd name="T31" fmla="*/ 344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" h="366">
                <a:moveTo>
                  <a:pt x="63" y="365"/>
                </a:moveTo>
                <a:lnTo>
                  <a:pt x="63" y="365"/>
                </a:lnTo>
                <a:cubicBezTo>
                  <a:pt x="11" y="365"/>
                  <a:pt x="11" y="365"/>
                  <a:pt x="11" y="365"/>
                </a:cubicBezTo>
                <a:cubicBezTo>
                  <a:pt x="0" y="365"/>
                  <a:pt x="0" y="365"/>
                  <a:pt x="0" y="355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0"/>
                  <a:pt x="0" y="0"/>
                  <a:pt x="11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73" y="0"/>
                  <a:pt x="73" y="0"/>
                  <a:pt x="73" y="11"/>
                </a:cubicBezTo>
                <a:cubicBezTo>
                  <a:pt x="73" y="355"/>
                  <a:pt x="73" y="355"/>
                  <a:pt x="73" y="355"/>
                </a:cubicBezTo>
                <a:cubicBezTo>
                  <a:pt x="73" y="365"/>
                  <a:pt x="73" y="365"/>
                  <a:pt x="63" y="365"/>
                </a:cubicBezTo>
                <a:close/>
                <a:moveTo>
                  <a:pt x="21" y="344"/>
                </a:moveTo>
                <a:lnTo>
                  <a:pt x="21" y="344"/>
                </a:lnTo>
                <a:cubicBezTo>
                  <a:pt x="52" y="344"/>
                  <a:pt x="52" y="344"/>
                  <a:pt x="52" y="344"/>
                </a:cubicBezTo>
                <a:cubicBezTo>
                  <a:pt x="52" y="21"/>
                  <a:pt x="52" y="21"/>
                  <a:pt x="52" y="21"/>
                </a:cubicBezTo>
                <a:cubicBezTo>
                  <a:pt x="21" y="21"/>
                  <a:pt x="21" y="21"/>
                  <a:pt x="21" y="21"/>
                </a:cubicBezTo>
                <a:lnTo>
                  <a:pt x="21" y="34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7" name="Freeform 414">
            <a:extLst>
              <a:ext uri="{FF2B5EF4-FFF2-40B4-BE49-F238E27FC236}">
                <a16:creationId xmlns:a16="http://schemas.microsoft.com/office/drawing/2014/main" id="{E5FA38EC-3A51-4544-B0D6-706202099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8597" y="2064167"/>
            <a:ext cx="423278" cy="284067"/>
          </a:xfrm>
          <a:custGeom>
            <a:avLst/>
            <a:gdLst>
              <a:gd name="T0" fmla="*/ 938 w 991"/>
              <a:gd name="T1" fmla="*/ 666 h 667"/>
              <a:gd name="T2" fmla="*/ 938 w 991"/>
              <a:gd name="T3" fmla="*/ 666 h 667"/>
              <a:gd name="T4" fmla="*/ 52 w 991"/>
              <a:gd name="T5" fmla="*/ 666 h 667"/>
              <a:gd name="T6" fmla="*/ 0 w 991"/>
              <a:gd name="T7" fmla="*/ 614 h 667"/>
              <a:gd name="T8" fmla="*/ 0 w 991"/>
              <a:gd name="T9" fmla="*/ 41 h 667"/>
              <a:gd name="T10" fmla="*/ 52 w 991"/>
              <a:gd name="T11" fmla="*/ 0 h 667"/>
              <a:gd name="T12" fmla="*/ 938 w 991"/>
              <a:gd name="T13" fmla="*/ 0 h 667"/>
              <a:gd name="T14" fmla="*/ 990 w 991"/>
              <a:gd name="T15" fmla="*/ 41 h 667"/>
              <a:gd name="T16" fmla="*/ 990 w 991"/>
              <a:gd name="T17" fmla="*/ 614 h 667"/>
              <a:gd name="T18" fmla="*/ 938 w 991"/>
              <a:gd name="T19" fmla="*/ 666 h 667"/>
              <a:gd name="T20" fmla="*/ 63 w 991"/>
              <a:gd name="T21" fmla="*/ 604 h 667"/>
              <a:gd name="T22" fmla="*/ 63 w 991"/>
              <a:gd name="T23" fmla="*/ 604 h 667"/>
              <a:gd name="T24" fmla="*/ 928 w 991"/>
              <a:gd name="T25" fmla="*/ 604 h 667"/>
              <a:gd name="T26" fmla="*/ 928 w 991"/>
              <a:gd name="T27" fmla="*/ 52 h 667"/>
              <a:gd name="T28" fmla="*/ 63 w 991"/>
              <a:gd name="T29" fmla="*/ 52 h 667"/>
              <a:gd name="T30" fmla="*/ 63 w 991"/>
              <a:gd name="T31" fmla="*/ 604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91" h="667">
                <a:moveTo>
                  <a:pt x="938" y="666"/>
                </a:moveTo>
                <a:lnTo>
                  <a:pt x="938" y="666"/>
                </a:lnTo>
                <a:cubicBezTo>
                  <a:pt x="52" y="666"/>
                  <a:pt x="52" y="666"/>
                  <a:pt x="52" y="666"/>
                </a:cubicBezTo>
                <a:cubicBezTo>
                  <a:pt x="21" y="666"/>
                  <a:pt x="0" y="645"/>
                  <a:pt x="0" y="614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20"/>
                  <a:pt x="21" y="0"/>
                  <a:pt x="52" y="0"/>
                </a:cubicBezTo>
                <a:cubicBezTo>
                  <a:pt x="938" y="0"/>
                  <a:pt x="938" y="0"/>
                  <a:pt x="938" y="0"/>
                </a:cubicBezTo>
                <a:cubicBezTo>
                  <a:pt x="969" y="0"/>
                  <a:pt x="990" y="20"/>
                  <a:pt x="990" y="41"/>
                </a:cubicBezTo>
                <a:cubicBezTo>
                  <a:pt x="990" y="614"/>
                  <a:pt x="990" y="614"/>
                  <a:pt x="990" y="614"/>
                </a:cubicBezTo>
                <a:cubicBezTo>
                  <a:pt x="990" y="645"/>
                  <a:pt x="969" y="666"/>
                  <a:pt x="938" y="666"/>
                </a:cubicBezTo>
                <a:close/>
                <a:moveTo>
                  <a:pt x="63" y="604"/>
                </a:moveTo>
                <a:lnTo>
                  <a:pt x="63" y="604"/>
                </a:lnTo>
                <a:cubicBezTo>
                  <a:pt x="928" y="604"/>
                  <a:pt x="928" y="604"/>
                  <a:pt x="928" y="604"/>
                </a:cubicBezTo>
                <a:cubicBezTo>
                  <a:pt x="928" y="52"/>
                  <a:pt x="928" y="52"/>
                  <a:pt x="928" y="52"/>
                </a:cubicBezTo>
                <a:cubicBezTo>
                  <a:pt x="63" y="52"/>
                  <a:pt x="63" y="52"/>
                  <a:pt x="63" y="52"/>
                </a:cubicBezTo>
                <a:lnTo>
                  <a:pt x="63" y="60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8" name="Freeform 415">
            <a:extLst>
              <a:ext uri="{FF2B5EF4-FFF2-40B4-BE49-F238E27FC236}">
                <a16:creationId xmlns:a16="http://schemas.microsoft.com/office/drawing/2014/main" id="{BBFFD4A9-9724-0F43-B327-CF52070B1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517" y="2370808"/>
            <a:ext cx="551200" cy="18813"/>
          </a:xfrm>
          <a:custGeom>
            <a:avLst/>
            <a:gdLst>
              <a:gd name="T0" fmla="*/ 1271 w 1293"/>
              <a:gd name="T1" fmla="*/ 42 h 43"/>
              <a:gd name="T2" fmla="*/ 1271 w 1293"/>
              <a:gd name="T3" fmla="*/ 42 h 43"/>
              <a:gd name="T4" fmla="*/ 20 w 1293"/>
              <a:gd name="T5" fmla="*/ 42 h 43"/>
              <a:gd name="T6" fmla="*/ 0 w 1293"/>
              <a:gd name="T7" fmla="*/ 21 h 43"/>
              <a:gd name="T8" fmla="*/ 20 w 1293"/>
              <a:gd name="T9" fmla="*/ 0 h 43"/>
              <a:gd name="T10" fmla="*/ 1271 w 1293"/>
              <a:gd name="T11" fmla="*/ 0 h 43"/>
              <a:gd name="T12" fmla="*/ 1292 w 1293"/>
              <a:gd name="T13" fmla="*/ 21 h 43"/>
              <a:gd name="T14" fmla="*/ 1271 w 1293"/>
              <a:gd name="T15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93" h="43">
                <a:moveTo>
                  <a:pt x="1271" y="42"/>
                </a:moveTo>
                <a:lnTo>
                  <a:pt x="1271" y="42"/>
                </a:lnTo>
                <a:cubicBezTo>
                  <a:pt x="20" y="42"/>
                  <a:pt x="20" y="42"/>
                  <a:pt x="20" y="42"/>
                </a:cubicBezTo>
                <a:cubicBezTo>
                  <a:pt x="10" y="42"/>
                  <a:pt x="0" y="32"/>
                  <a:pt x="0" y="21"/>
                </a:cubicBezTo>
                <a:cubicBezTo>
                  <a:pt x="0" y="11"/>
                  <a:pt x="10" y="0"/>
                  <a:pt x="20" y="0"/>
                </a:cubicBezTo>
                <a:cubicBezTo>
                  <a:pt x="1271" y="0"/>
                  <a:pt x="1271" y="0"/>
                  <a:pt x="1271" y="0"/>
                </a:cubicBezTo>
                <a:cubicBezTo>
                  <a:pt x="1281" y="0"/>
                  <a:pt x="1292" y="11"/>
                  <a:pt x="1292" y="21"/>
                </a:cubicBezTo>
                <a:cubicBezTo>
                  <a:pt x="1292" y="32"/>
                  <a:pt x="1281" y="42"/>
                  <a:pt x="1271" y="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89" name="Freeform 416">
            <a:extLst>
              <a:ext uri="{FF2B5EF4-FFF2-40B4-BE49-F238E27FC236}">
                <a16:creationId xmlns:a16="http://schemas.microsoft.com/office/drawing/2014/main" id="{D0E0D0A5-8BE8-DF42-A81A-7C82902ED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5831" y="2237240"/>
            <a:ext cx="54557" cy="54557"/>
          </a:xfrm>
          <a:custGeom>
            <a:avLst/>
            <a:gdLst>
              <a:gd name="T0" fmla="*/ 52 w 127"/>
              <a:gd name="T1" fmla="*/ 125 h 126"/>
              <a:gd name="T2" fmla="*/ 52 w 127"/>
              <a:gd name="T3" fmla="*/ 125 h 126"/>
              <a:gd name="T4" fmla="*/ 52 w 127"/>
              <a:gd name="T5" fmla="*/ 125 h 126"/>
              <a:gd name="T6" fmla="*/ 42 w 127"/>
              <a:gd name="T7" fmla="*/ 125 h 126"/>
              <a:gd name="T8" fmla="*/ 0 w 127"/>
              <a:gd name="T9" fmla="*/ 10 h 126"/>
              <a:gd name="T10" fmla="*/ 11 w 127"/>
              <a:gd name="T11" fmla="*/ 0 h 126"/>
              <a:gd name="T12" fmla="*/ 21 w 127"/>
              <a:gd name="T13" fmla="*/ 0 h 126"/>
              <a:gd name="T14" fmla="*/ 115 w 127"/>
              <a:gd name="T15" fmla="*/ 52 h 126"/>
              <a:gd name="T16" fmla="*/ 126 w 127"/>
              <a:gd name="T17" fmla="*/ 62 h 126"/>
              <a:gd name="T18" fmla="*/ 115 w 127"/>
              <a:gd name="T19" fmla="*/ 73 h 126"/>
              <a:gd name="T20" fmla="*/ 73 w 127"/>
              <a:gd name="T21" fmla="*/ 83 h 126"/>
              <a:gd name="T22" fmla="*/ 52 w 127"/>
              <a:gd name="T23" fmla="*/ 125 h 126"/>
              <a:gd name="T24" fmla="*/ 32 w 127"/>
              <a:gd name="T25" fmla="*/ 31 h 126"/>
              <a:gd name="T26" fmla="*/ 32 w 127"/>
              <a:gd name="T27" fmla="*/ 31 h 126"/>
              <a:gd name="T28" fmla="*/ 52 w 127"/>
              <a:gd name="T29" fmla="*/ 94 h 126"/>
              <a:gd name="T30" fmla="*/ 63 w 127"/>
              <a:gd name="T31" fmla="*/ 73 h 126"/>
              <a:gd name="T32" fmla="*/ 63 w 127"/>
              <a:gd name="T33" fmla="*/ 62 h 126"/>
              <a:gd name="T34" fmla="*/ 84 w 127"/>
              <a:gd name="T35" fmla="*/ 62 h 126"/>
              <a:gd name="T36" fmla="*/ 32 w 127"/>
              <a:gd name="T37" fmla="*/ 31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7" h="126">
                <a:moveTo>
                  <a:pt x="52" y="125"/>
                </a:moveTo>
                <a:lnTo>
                  <a:pt x="52" y="125"/>
                </a:lnTo>
                <a:lnTo>
                  <a:pt x="52" y="125"/>
                </a:lnTo>
                <a:cubicBezTo>
                  <a:pt x="42" y="125"/>
                  <a:pt x="42" y="125"/>
                  <a:pt x="42" y="125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0"/>
                  <a:pt x="11" y="0"/>
                </a:cubicBezTo>
                <a:cubicBezTo>
                  <a:pt x="11" y="0"/>
                  <a:pt x="11" y="0"/>
                  <a:pt x="21" y="0"/>
                </a:cubicBezTo>
                <a:cubicBezTo>
                  <a:pt x="115" y="52"/>
                  <a:pt x="115" y="52"/>
                  <a:pt x="115" y="52"/>
                </a:cubicBezTo>
                <a:cubicBezTo>
                  <a:pt x="126" y="62"/>
                  <a:pt x="126" y="62"/>
                  <a:pt x="126" y="62"/>
                </a:cubicBezTo>
                <a:cubicBezTo>
                  <a:pt x="126" y="73"/>
                  <a:pt x="115" y="73"/>
                  <a:pt x="115" y="73"/>
                </a:cubicBezTo>
                <a:cubicBezTo>
                  <a:pt x="73" y="83"/>
                  <a:pt x="73" y="83"/>
                  <a:pt x="73" y="83"/>
                </a:cubicBezTo>
                <a:cubicBezTo>
                  <a:pt x="52" y="125"/>
                  <a:pt x="52" y="125"/>
                  <a:pt x="52" y="125"/>
                </a:cubicBezTo>
                <a:close/>
                <a:moveTo>
                  <a:pt x="32" y="31"/>
                </a:moveTo>
                <a:lnTo>
                  <a:pt x="32" y="31"/>
                </a:lnTo>
                <a:cubicBezTo>
                  <a:pt x="52" y="94"/>
                  <a:pt x="52" y="94"/>
                  <a:pt x="52" y="94"/>
                </a:cubicBezTo>
                <a:cubicBezTo>
                  <a:pt x="63" y="73"/>
                  <a:pt x="63" y="73"/>
                  <a:pt x="63" y="73"/>
                </a:cubicBezTo>
                <a:cubicBezTo>
                  <a:pt x="63" y="62"/>
                  <a:pt x="63" y="62"/>
                  <a:pt x="63" y="62"/>
                </a:cubicBezTo>
                <a:cubicBezTo>
                  <a:pt x="84" y="62"/>
                  <a:pt x="84" y="62"/>
                  <a:pt x="84" y="62"/>
                </a:cubicBezTo>
                <a:lnTo>
                  <a:pt x="32" y="3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90" name="Freeform 417">
            <a:extLst>
              <a:ext uri="{FF2B5EF4-FFF2-40B4-BE49-F238E27FC236}">
                <a16:creationId xmlns:a16="http://schemas.microsoft.com/office/drawing/2014/main" id="{0936511A-95FC-7D47-943D-8BB258501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406" y="2263577"/>
            <a:ext cx="28219" cy="28219"/>
          </a:xfrm>
          <a:custGeom>
            <a:avLst/>
            <a:gdLst>
              <a:gd name="T0" fmla="*/ 52 w 64"/>
              <a:gd name="T1" fmla="*/ 63 h 64"/>
              <a:gd name="T2" fmla="*/ 52 w 64"/>
              <a:gd name="T3" fmla="*/ 63 h 64"/>
              <a:gd name="T4" fmla="*/ 42 w 64"/>
              <a:gd name="T5" fmla="*/ 63 h 64"/>
              <a:gd name="T6" fmla="*/ 11 w 64"/>
              <a:gd name="T7" fmla="*/ 21 h 64"/>
              <a:gd name="T8" fmla="*/ 11 w 64"/>
              <a:gd name="T9" fmla="*/ 0 h 64"/>
              <a:gd name="T10" fmla="*/ 21 w 64"/>
              <a:gd name="T11" fmla="*/ 0 h 64"/>
              <a:gd name="T12" fmla="*/ 63 w 64"/>
              <a:gd name="T13" fmla="*/ 52 h 64"/>
              <a:gd name="T14" fmla="*/ 63 w 64"/>
              <a:gd name="T15" fmla="*/ 63 h 64"/>
              <a:gd name="T16" fmla="*/ 52 w 64"/>
              <a:gd name="T17" fmla="*/ 63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64">
                <a:moveTo>
                  <a:pt x="52" y="63"/>
                </a:moveTo>
                <a:lnTo>
                  <a:pt x="52" y="63"/>
                </a:lnTo>
                <a:cubicBezTo>
                  <a:pt x="52" y="63"/>
                  <a:pt x="52" y="63"/>
                  <a:pt x="42" y="63"/>
                </a:cubicBezTo>
                <a:cubicBezTo>
                  <a:pt x="11" y="21"/>
                  <a:pt x="11" y="21"/>
                  <a:pt x="11" y="21"/>
                </a:cubicBezTo>
                <a:cubicBezTo>
                  <a:pt x="0" y="11"/>
                  <a:pt x="11" y="11"/>
                  <a:pt x="11" y="0"/>
                </a:cubicBezTo>
                <a:lnTo>
                  <a:pt x="21" y="0"/>
                </a:lnTo>
                <a:cubicBezTo>
                  <a:pt x="63" y="52"/>
                  <a:pt x="63" y="52"/>
                  <a:pt x="63" y="52"/>
                </a:cubicBezTo>
                <a:lnTo>
                  <a:pt x="63" y="63"/>
                </a:lnTo>
                <a:cubicBezTo>
                  <a:pt x="52" y="63"/>
                  <a:pt x="52" y="63"/>
                  <a:pt x="52" y="6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91" name="Freeform 418">
            <a:extLst>
              <a:ext uri="{FF2B5EF4-FFF2-40B4-BE49-F238E27FC236}">
                <a16:creationId xmlns:a16="http://schemas.microsoft.com/office/drawing/2014/main" id="{A6C579BD-375E-4540-84F6-0F300F9BC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8996" y="2103673"/>
            <a:ext cx="178718" cy="205054"/>
          </a:xfrm>
          <a:custGeom>
            <a:avLst/>
            <a:gdLst>
              <a:gd name="T0" fmla="*/ 208 w 417"/>
              <a:gd name="T1" fmla="*/ 479 h 480"/>
              <a:gd name="T2" fmla="*/ 208 w 417"/>
              <a:gd name="T3" fmla="*/ 479 h 480"/>
              <a:gd name="T4" fmla="*/ 208 w 417"/>
              <a:gd name="T5" fmla="*/ 469 h 480"/>
              <a:gd name="T6" fmla="*/ 93 w 417"/>
              <a:gd name="T7" fmla="*/ 386 h 480"/>
              <a:gd name="T8" fmla="*/ 10 w 417"/>
              <a:gd name="T9" fmla="*/ 104 h 480"/>
              <a:gd name="T10" fmla="*/ 20 w 417"/>
              <a:gd name="T11" fmla="*/ 73 h 480"/>
              <a:gd name="T12" fmla="*/ 41 w 417"/>
              <a:gd name="T13" fmla="*/ 52 h 480"/>
              <a:gd name="T14" fmla="*/ 187 w 417"/>
              <a:gd name="T15" fmla="*/ 11 h 480"/>
              <a:gd name="T16" fmla="*/ 239 w 417"/>
              <a:gd name="T17" fmla="*/ 11 h 480"/>
              <a:gd name="T18" fmla="*/ 375 w 417"/>
              <a:gd name="T19" fmla="*/ 52 h 480"/>
              <a:gd name="T20" fmla="*/ 406 w 417"/>
              <a:gd name="T21" fmla="*/ 73 h 480"/>
              <a:gd name="T22" fmla="*/ 416 w 417"/>
              <a:gd name="T23" fmla="*/ 104 h 480"/>
              <a:gd name="T24" fmla="*/ 333 w 417"/>
              <a:gd name="T25" fmla="*/ 386 h 480"/>
              <a:gd name="T26" fmla="*/ 218 w 417"/>
              <a:gd name="T27" fmla="*/ 469 h 480"/>
              <a:gd name="T28" fmla="*/ 208 w 417"/>
              <a:gd name="T29" fmla="*/ 479 h 480"/>
              <a:gd name="T30" fmla="*/ 218 w 417"/>
              <a:gd name="T31" fmla="*/ 42 h 480"/>
              <a:gd name="T32" fmla="*/ 218 w 417"/>
              <a:gd name="T33" fmla="*/ 42 h 480"/>
              <a:gd name="T34" fmla="*/ 208 w 417"/>
              <a:gd name="T35" fmla="*/ 42 h 480"/>
              <a:gd name="T36" fmla="*/ 52 w 417"/>
              <a:gd name="T37" fmla="*/ 94 h 480"/>
              <a:gd name="T38" fmla="*/ 41 w 417"/>
              <a:gd name="T39" fmla="*/ 94 h 480"/>
              <a:gd name="T40" fmla="*/ 41 w 417"/>
              <a:gd name="T41" fmla="*/ 104 h 480"/>
              <a:gd name="T42" fmla="*/ 125 w 417"/>
              <a:gd name="T43" fmla="*/ 365 h 480"/>
              <a:gd name="T44" fmla="*/ 208 w 417"/>
              <a:gd name="T45" fmla="*/ 438 h 480"/>
              <a:gd name="T46" fmla="*/ 302 w 417"/>
              <a:gd name="T47" fmla="*/ 365 h 480"/>
              <a:gd name="T48" fmla="*/ 385 w 417"/>
              <a:gd name="T49" fmla="*/ 104 h 480"/>
              <a:gd name="T50" fmla="*/ 385 w 417"/>
              <a:gd name="T51" fmla="*/ 94 h 480"/>
              <a:gd name="T52" fmla="*/ 375 w 417"/>
              <a:gd name="T53" fmla="*/ 94 h 480"/>
              <a:gd name="T54" fmla="*/ 218 w 417"/>
              <a:gd name="T55" fmla="*/ 42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17" h="480">
                <a:moveTo>
                  <a:pt x="208" y="479"/>
                </a:moveTo>
                <a:lnTo>
                  <a:pt x="208" y="479"/>
                </a:lnTo>
                <a:cubicBezTo>
                  <a:pt x="208" y="479"/>
                  <a:pt x="208" y="479"/>
                  <a:pt x="208" y="469"/>
                </a:cubicBezTo>
                <a:cubicBezTo>
                  <a:pt x="198" y="469"/>
                  <a:pt x="125" y="438"/>
                  <a:pt x="93" y="386"/>
                </a:cubicBezTo>
                <a:cubicBezTo>
                  <a:pt x="31" y="292"/>
                  <a:pt x="10" y="156"/>
                  <a:pt x="10" y="104"/>
                </a:cubicBezTo>
                <a:cubicBezTo>
                  <a:pt x="0" y="94"/>
                  <a:pt x="10" y="84"/>
                  <a:pt x="20" y="73"/>
                </a:cubicBezTo>
                <a:cubicBezTo>
                  <a:pt x="20" y="63"/>
                  <a:pt x="31" y="63"/>
                  <a:pt x="41" y="52"/>
                </a:cubicBezTo>
                <a:cubicBezTo>
                  <a:pt x="114" y="52"/>
                  <a:pt x="166" y="21"/>
                  <a:pt x="187" y="11"/>
                </a:cubicBezTo>
                <a:cubicBezTo>
                  <a:pt x="208" y="0"/>
                  <a:pt x="229" y="0"/>
                  <a:pt x="239" y="11"/>
                </a:cubicBezTo>
                <a:cubicBezTo>
                  <a:pt x="260" y="21"/>
                  <a:pt x="312" y="52"/>
                  <a:pt x="375" y="52"/>
                </a:cubicBezTo>
                <a:cubicBezTo>
                  <a:pt x="395" y="52"/>
                  <a:pt x="406" y="63"/>
                  <a:pt x="406" y="73"/>
                </a:cubicBezTo>
                <a:cubicBezTo>
                  <a:pt x="416" y="84"/>
                  <a:pt x="416" y="94"/>
                  <a:pt x="416" y="104"/>
                </a:cubicBezTo>
                <a:cubicBezTo>
                  <a:pt x="416" y="156"/>
                  <a:pt x="395" y="292"/>
                  <a:pt x="333" y="386"/>
                </a:cubicBezTo>
                <a:cubicBezTo>
                  <a:pt x="302" y="438"/>
                  <a:pt x="229" y="469"/>
                  <a:pt x="218" y="469"/>
                </a:cubicBezTo>
                <a:cubicBezTo>
                  <a:pt x="218" y="479"/>
                  <a:pt x="218" y="479"/>
                  <a:pt x="208" y="479"/>
                </a:cubicBezTo>
                <a:close/>
                <a:moveTo>
                  <a:pt x="218" y="42"/>
                </a:moveTo>
                <a:lnTo>
                  <a:pt x="218" y="42"/>
                </a:lnTo>
                <a:cubicBezTo>
                  <a:pt x="208" y="42"/>
                  <a:pt x="208" y="42"/>
                  <a:pt x="208" y="42"/>
                </a:cubicBezTo>
                <a:cubicBezTo>
                  <a:pt x="187" y="52"/>
                  <a:pt x="135" y="94"/>
                  <a:pt x="52" y="94"/>
                </a:cubicBezTo>
                <a:lnTo>
                  <a:pt x="41" y="94"/>
                </a:lnTo>
                <a:cubicBezTo>
                  <a:pt x="41" y="94"/>
                  <a:pt x="41" y="94"/>
                  <a:pt x="41" y="104"/>
                </a:cubicBezTo>
                <a:cubicBezTo>
                  <a:pt x="52" y="156"/>
                  <a:pt x="73" y="282"/>
                  <a:pt x="125" y="365"/>
                </a:cubicBezTo>
                <a:cubicBezTo>
                  <a:pt x="145" y="396"/>
                  <a:pt x="198" y="427"/>
                  <a:pt x="208" y="438"/>
                </a:cubicBezTo>
                <a:cubicBezTo>
                  <a:pt x="229" y="427"/>
                  <a:pt x="281" y="396"/>
                  <a:pt x="302" y="365"/>
                </a:cubicBezTo>
                <a:cubicBezTo>
                  <a:pt x="354" y="282"/>
                  <a:pt x="375" y="156"/>
                  <a:pt x="385" y="104"/>
                </a:cubicBezTo>
                <a:cubicBezTo>
                  <a:pt x="385" y="94"/>
                  <a:pt x="385" y="94"/>
                  <a:pt x="385" y="94"/>
                </a:cubicBezTo>
                <a:lnTo>
                  <a:pt x="375" y="94"/>
                </a:lnTo>
                <a:cubicBezTo>
                  <a:pt x="291" y="84"/>
                  <a:pt x="239" y="52"/>
                  <a:pt x="218" y="4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92" name="Freeform 419">
            <a:extLst>
              <a:ext uri="{FF2B5EF4-FFF2-40B4-BE49-F238E27FC236}">
                <a16:creationId xmlns:a16="http://schemas.microsoft.com/office/drawing/2014/main" id="{DD6296AE-5BB1-5248-ADD7-3E0F3C4D7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7314" y="2197735"/>
            <a:ext cx="67725" cy="54555"/>
          </a:xfrm>
          <a:custGeom>
            <a:avLst/>
            <a:gdLst>
              <a:gd name="T0" fmla="*/ 125 w 157"/>
              <a:gd name="T1" fmla="*/ 125 h 126"/>
              <a:gd name="T2" fmla="*/ 125 w 157"/>
              <a:gd name="T3" fmla="*/ 125 h 126"/>
              <a:gd name="T4" fmla="*/ 31 w 157"/>
              <a:gd name="T5" fmla="*/ 125 h 126"/>
              <a:gd name="T6" fmla="*/ 0 w 157"/>
              <a:gd name="T7" fmla="*/ 83 h 126"/>
              <a:gd name="T8" fmla="*/ 0 w 157"/>
              <a:gd name="T9" fmla="*/ 31 h 126"/>
              <a:gd name="T10" fmla="*/ 31 w 157"/>
              <a:gd name="T11" fmla="*/ 0 h 126"/>
              <a:gd name="T12" fmla="*/ 125 w 157"/>
              <a:gd name="T13" fmla="*/ 0 h 126"/>
              <a:gd name="T14" fmla="*/ 156 w 157"/>
              <a:gd name="T15" fmla="*/ 31 h 126"/>
              <a:gd name="T16" fmla="*/ 156 w 157"/>
              <a:gd name="T17" fmla="*/ 83 h 126"/>
              <a:gd name="T18" fmla="*/ 125 w 157"/>
              <a:gd name="T19" fmla="*/ 125 h 126"/>
              <a:gd name="T20" fmla="*/ 31 w 157"/>
              <a:gd name="T21" fmla="*/ 83 h 126"/>
              <a:gd name="T22" fmla="*/ 31 w 157"/>
              <a:gd name="T23" fmla="*/ 83 h 126"/>
              <a:gd name="T24" fmla="*/ 125 w 157"/>
              <a:gd name="T25" fmla="*/ 83 h 126"/>
              <a:gd name="T26" fmla="*/ 125 w 157"/>
              <a:gd name="T27" fmla="*/ 42 h 126"/>
              <a:gd name="T28" fmla="*/ 31 w 157"/>
              <a:gd name="T29" fmla="*/ 42 h 126"/>
              <a:gd name="T30" fmla="*/ 31 w 157"/>
              <a:gd name="T31" fmla="*/ 83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57" h="126">
                <a:moveTo>
                  <a:pt x="125" y="125"/>
                </a:moveTo>
                <a:lnTo>
                  <a:pt x="125" y="125"/>
                </a:lnTo>
                <a:cubicBezTo>
                  <a:pt x="31" y="125"/>
                  <a:pt x="31" y="125"/>
                  <a:pt x="31" y="125"/>
                </a:cubicBezTo>
                <a:cubicBezTo>
                  <a:pt x="10" y="125"/>
                  <a:pt x="0" y="104"/>
                  <a:pt x="0" y="83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0"/>
                  <a:pt x="10" y="0"/>
                  <a:pt x="31" y="0"/>
                </a:cubicBezTo>
                <a:cubicBezTo>
                  <a:pt x="125" y="0"/>
                  <a:pt x="125" y="0"/>
                  <a:pt x="125" y="0"/>
                </a:cubicBezTo>
                <a:cubicBezTo>
                  <a:pt x="146" y="0"/>
                  <a:pt x="156" y="10"/>
                  <a:pt x="156" y="31"/>
                </a:cubicBezTo>
                <a:cubicBezTo>
                  <a:pt x="156" y="83"/>
                  <a:pt x="156" y="83"/>
                  <a:pt x="156" y="83"/>
                </a:cubicBezTo>
                <a:cubicBezTo>
                  <a:pt x="156" y="104"/>
                  <a:pt x="146" y="125"/>
                  <a:pt x="125" y="125"/>
                </a:cubicBezTo>
                <a:close/>
                <a:moveTo>
                  <a:pt x="31" y="83"/>
                </a:moveTo>
                <a:lnTo>
                  <a:pt x="31" y="83"/>
                </a:lnTo>
                <a:cubicBezTo>
                  <a:pt x="125" y="83"/>
                  <a:pt x="125" y="83"/>
                  <a:pt x="125" y="83"/>
                </a:cubicBezTo>
                <a:cubicBezTo>
                  <a:pt x="125" y="42"/>
                  <a:pt x="125" y="42"/>
                  <a:pt x="125" y="42"/>
                </a:cubicBezTo>
                <a:cubicBezTo>
                  <a:pt x="31" y="42"/>
                  <a:pt x="31" y="42"/>
                  <a:pt x="31" y="42"/>
                </a:cubicBezTo>
                <a:lnTo>
                  <a:pt x="31" y="8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93" name="Freeform 420">
            <a:extLst>
              <a:ext uri="{FF2B5EF4-FFF2-40B4-BE49-F238E27FC236}">
                <a16:creationId xmlns:a16="http://schemas.microsoft.com/office/drawing/2014/main" id="{EEC2A675-4AEA-E642-90B2-5D8D45804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077" y="2161991"/>
            <a:ext cx="58318" cy="54557"/>
          </a:xfrm>
          <a:custGeom>
            <a:avLst/>
            <a:gdLst>
              <a:gd name="T0" fmla="*/ 115 w 137"/>
              <a:gd name="T1" fmla="*/ 125 h 126"/>
              <a:gd name="T2" fmla="*/ 115 w 137"/>
              <a:gd name="T3" fmla="*/ 125 h 126"/>
              <a:gd name="T4" fmla="*/ 105 w 137"/>
              <a:gd name="T5" fmla="*/ 104 h 126"/>
              <a:gd name="T6" fmla="*/ 105 w 137"/>
              <a:gd name="T7" fmla="*/ 73 h 126"/>
              <a:gd name="T8" fmla="*/ 63 w 137"/>
              <a:gd name="T9" fmla="*/ 31 h 126"/>
              <a:gd name="T10" fmla="*/ 32 w 137"/>
              <a:gd name="T11" fmla="*/ 73 h 126"/>
              <a:gd name="T12" fmla="*/ 32 w 137"/>
              <a:gd name="T13" fmla="*/ 104 h 126"/>
              <a:gd name="T14" fmla="*/ 21 w 137"/>
              <a:gd name="T15" fmla="*/ 125 h 126"/>
              <a:gd name="T16" fmla="*/ 21 w 137"/>
              <a:gd name="T17" fmla="*/ 125 h 126"/>
              <a:gd name="T18" fmla="*/ 0 w 137"/>
              <a:gd name="T19" fmla="*/ 104 h 126"/>
              <a:gd name="T20" fmla="*/ 0 w 137"/>
              <a:gd name="T21" fmla="*/ 73 h 126"/>
              <a:gd name="T22" fmla="*/ 63 w 137"/>
              <a:gd name="T23" fmla="*/ 0 h 126"/>
              <a:gd name="T24" fmla="*/ 136 w 137"/>
              <a:gd name="T25" fmla="*/ 73 h 126"/>
              <a:gd name="T26" fmla="*/ 136 w 137"/>
              <a:gd name="T27" fmla="*/ 104 h 126"/>
              <a:gd name="T28" fmla="*/ 115 w 137"/>
              <a:gd name="T2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37" h="126">
                <a:moveTo>
                  <a:pt x="115" y="125"/>
                </a:moveTo>
                <a:lnTo>
                  <a:pt x="115" y="125"/>
                </a:lnTo>
                <a:cubicBezTo>
                  <a:pt x="105" y="125"/>
                  <a:pt x="105" y="114"/>
                  <a:pt x="105" y="104"/>
                </a:cubicBezTo>
                <a:cubicBezTo>
                  <a:pt x="105" y="73"/>
                  <a:pt x="105" y="73"/>
                  <a:pt x="105" y="73"/>
                </a:cubicBezTo>
                <a:cubicBezTo>
                  <a:pt x="105" y="52"/>
                  <a:pt x="84" y="31"/>
                  <a:pt x="63" y="31"/>
                </a:cubicBezTo>
                <a:cubicBezTo>
                  <a:pt x="53" y="31"/>
                  <a:pt x="32" y="52"/>
                  <a:pt x="32" y="73"/>
                </a:cubicBezTo>
                <a:cubicBezTo>
                  <a:pt x="32" y="104"/>
                  <a:pt x="32" y="104"/>
                  <a:pt x="32" y="104"/>
                </a:cubicBezTo>
                <a:cubicBezTo>
                  <a:pt x="32" y="114"/>
                  <a:pt x="32" y="125"/>
                  <a:pt x="21" y="125"/>
                </a:cubicBezTo>
                <a:lnTo>
                  <a:pt x="21" y="125"/>
                </a:lnTo>
                <a:cubicBezTo>
                  <a:pt x="11" y="125"/>
                  <a:pt x="0" y="114"/>
                  <a:pt x="0" y="104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31"/>
                  <a:pt x="32" y="0"/>
                  <a:pt x="63" y="0"/>
                </a:cubicBezTo>
                <a:cubicBezTo>
                  <a:pt x="105" y="0"/>
                  <a:pt x="136" y="31"/>
                  <a:pt x="136" y="73"/>
                </a:cubicBezTo>
                <a:cubicBezTo>
                  <a:pt x="136" y="104"/>
                  <a:pt x="136" y="104"/>
                  <a:pt x="136" y="104"/>
                </a:cubicBezTo>
                <a:cubicBezTo>
                  <a:pt x="136" y="114"/>
                  <a:pt x="125" y="125"/>
                  <a:pt x="115" y="1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grpSp>
        <p:nvGrpSpPr>
          <p:cNvPr id="594" name="Group 38">
            <a:extLst>
              <a:ext uri="{FF2B5EF4-FFF2-40B4-BE49-F238E27FC236}">
                <a16:creationId xmlns:a16="http://schemas.microsoft.com/office/drawing/2014/main" id="{4675D795-AC6C-B44E-B2A3-09577CF09D7A}"/>
              </a:ext>
            </a:extLst>
          </p:cNvPr>
          <p:cNvGrpSpPr/>
          <p:nvPr/>
        </p:nvGrpSpPr>
        <p:grpSpPr>
          <a:xfrm>
            <a:off x="8005899" y="1578809"/>
            <a:ext cx="1469733" cy="758587"/>
            <a:chOff x="6713403" y="11244651"/>
            <a:chExt cx="2939466" cy="1517172"/>
          </a:xfrm>
        </p:grpSpPr>
        <p:sp>
          <p:nvSpPr>
            <p:cNvPr id="595" name="CuadroTexto 395">
              <a:extLst>
                <a:ext uri="{FF2B5EF4-FFF2-40B4-BE49-F238E27FC236}">
                  <a16:creationId xmlns:a16="http://schemas.microsoft.com/office/drawing/2014/main" id="{9EEBCD00-6450-4E45-B5A1-EDB1ED565FAF}"/>
                </a:ext>
              </a:extLst>
            </p:cNvPr>
            <p:cNvSpPr txBox="1"/>
            <p:nvPr/>
          </p:nvSpPr>
          <p:spPr>
            <a:xfrm>
              <a:off x="6722125" y="11244651"/>
              <a:ext cx="238267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Prioritize</a:t>
              </a:r>
            </a:p>
          </p:txBody>
        </p:sp>
        <p:sp>
          <p:nvSpPr>
            <p:cNvPr id="596" name="Rectangle 40">
              <a:extLst>
                <a:ext uri="{FF2B5EF4-FFF2-40B4-BE49-F238E27FC236}">
                  <a16:creationId xmlns:a16="http://schemas.microsoft.com/office/drawing/2014/main" id="{99EB7406-11D7-434A-9BD7-C1A1759A69B8}"/>
                </a:ext>
              </a:extLst>
            </p:cNvPr>
            <p:cNvSpPr/>
            <p:nvPr/>
          </p:nvSpPr>
          <p:spPr>
            <a:xfrm>
              <a:off x="6713403" y="11653828"/>
              <a:ext cx="2939466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597" name="Group 38">
            <a:extLst>
              <a:ext uri="{FF2B5EF4-FFF2-40B4-BE49-F238E27FC236}">
                <a16:creationId xmlns:a16="http://schemas.microsoft.com/office/drawing/2014/main" id="{C8EB524C-F1CE-FB40-9707-CA05EF1F3640}"/>
              </a:ext>
            </a:extLst>
          </p:cNvPr>
          <p:cNvGrpSpPr/>
          <p:nvPr/>
        </p:nvGrpSpPr>
        <p:grpSpPr>
          <a:xfrm>
            <a:off x="7987645" y="5582263"/>
            <a:ext cx="1469733" cy="758587"/>
            <a:chOff x="6713403" y="11244651"/>
            <a:chExt cx="2939466" cy="1517172"/>
          </a:xfrm>
        </p:grpSpPr>
        <p:sp>
          <p:nvSpPr>
            <p:cNvPr id="598" name="CuadroTexto 395">
              <a:extLst>
                <a:ext uri="{FF2B5EF4-FFF2-40B4-BE49-F238E27FC236}">
                  <a16:creationId xmlns:a16="http://schemas.microsoft.com/office/drawing/2014/main" id="{098C36C5-D219-D140-9ADB-D5933A516B79}"/>
                </a:ext>
              </a:extLst>
            </p:cNvPr>
            <p:cNvSpPr txBox="1"/>
            <p:nvPr/>
          </p:nvSpPr>
          <p:spPr>
            <a:xfrm>
              <a:off x="6722125" y="11244651"/>
              <a:ext cx="238267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599" name="Rectangle 40">
              <a:extLst>
                <a:ext uri="{FF2B5EF4-FFF2-40B4-BE49-F238E27FC236}">
                  <a16:creationId xmlns:a16="http://schemas.microsoft.com/office/drawing/2014/main" id="{B23396DF-27FF-3C4F-96D8-0C2ADE2D1BCB}"/>
                </a:ext>
              </a:extLst>
            </p:cNvPr>
            <p:cNvSpPr/>
            <p:nvPr/>
          </p:nvSpPr>
          <p:spPr>
            <a:xfrm>
              <a:off x="6713403" y="11653828"/>
              <a:ext cx="2939466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600" name="Group 38">
            <a:extLst>
              <a:ext uri="{FF2B5EF4-FFF2-40B4-BE49-F238E27FC236}">
                <a16:creationId xmlns:a16="http://schemas.microsoft.com/office/drawing/2014/main" id="{19DAA005-B22A-694D-AA38-B4C4171C8191}"/>
              </a:ext>
            </a:extLst>
          </p:cNvPr>
          <p:cNvGrpSpPr/>
          <p:nvPr/>
        </p:nvGrpSpPr>
        <p:grpSpPr>
          <a:xfrm>
            <a:off x="8875274" y="2924927"/>
            <a:ext cx="1469733" cy="758587"/>
            <a:chOff x="6713403" y="11244651"/>
            <a:chExt cx="2939466" cy="1517172"/>
          </a:xfrm>
        </p:grpSpPr>
        <p:sp>
          <p:nvSpPr>
            <p:cNvPr id="601" name="CuadroTexto 395">
              <a:extLst>
                <a:ext uri="{FF2B5EF4-FFF2-40B4-BE49-F238E27FC236}">
                  <a16:creationId xmlns:a16="http://schemas.microsoft.com/office/drawing/2014/main" id="{2EC92994-7647-6347-89B6-27DF04D2DBB5}"/>
                </a:ext>
              </a:extLst>
            </p:cNvPr>
            <p:cNvSpPr txBox="1"/>
            <p:nvPr/>
          </p:nvSpPr>
          <p:spPr>
            <a:xfrm>
              <a:off x="6722125" y="11244651"/>
              <a:ext cx="238267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602" name="Rectangle 40">
              <a:extLst>
                <a:ext uri="{FF2B5EF4-FFF2-40B4-BE49-F238E27FC236}">
                  <a16:creationId xmlns:a16="http://schemas.microsoft.com/office/drawing/2014/main" id="{A15559E1-C68A-2E49-B223-6AED45DC52F8}"/>
                </a:ext>
              </a:extLst>
            </p:cNvPr>
            <p:cNvSpPr/>
            <p:nvPr/>
          </p:nvSpPr>
          <p:spPr>
            <a:xfrm>
              <a:off x="6713403" y="11653828"/>
              <a:ext cx="2939466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603" name="Group 38">
            <a:extLst>
              <a:ext uri="{FF2B5EF4-FFF2-40B4-BE49-F238E27FC236}">
                <a16:creationId xmlns:a16="http://schemas.microsoft.com/office/drawing/2014/main" id="{CB59FD7C-F6D4-1042-882E-13AC59B7074B}"/>
              </a:ext>
            </a:extLst>
          </p:cNvPr>
          <p:cNvGrpSpPr/>
          <p:nvPr/>
        </p:nvGrpSpPr>
        <p:grpSpPr>
          <a:xfrm>
            <a:off x="8875274" y="4099853"/>
            <a:ext cx="1469733" cy="758587"/>
            <a:chOff x="6713403" y="11244651"/>
            <a:chExt cx="2939466" cy="1517172"/>
          </a:xfrm>
        </p:grpSpPr>
        <p:sp>
          <p:nvSpPr>
            <p:cNvPr id="604" name="CuadroTexto 395">
              <a:extLst>
                <a:ext uri="{FF2B5EF4-FFF2-40B4-BE49-F238E27FC236}">
                  <a16:creationId xmlns:a16="http://schemas.microsoft.com/office/drawing/2014/main" id="{895B4C45-20DB-CB46-8777-6A457AACABB8}"/>
                </a:ext>
              </a:extLst>
            </p:cNvPr>
            <p:cNvSpPr txBox="1"/>
            <p:nvPr/>
          </p:nvSpPr>
          <p:spPr>
            <a:xfrm>
              <a:off x="6722125" y="11244651"/>
              <a:ext cx="238267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605" name="Rectangle 40">
              <a:extLst>
                <a:ext uri="{FF2B5EF4-FFF2-40B4-BE49-F238E27FC236}">
                  <a16:creationId xmlns:a16="http://schemas.microsoft.com/office/drawing/2014/main" id="{B84C74A6-FB84-6142-A5D6-697A5FE53527}"/>
                </a:ext>
              </a:extLst>
            </p:cNvPr>
            <p:cNvSpPr/>
            <p:nvPr/>
          </p:nvSpPr>
          <p:spPr>
            <a:xfrm>
              <a:off x="6713403" y="11653828"/>
              <a:ext cx="2939466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606" name="Group 38">
            <a:extLst>
              <a:ext uri="{FF2B5EF4-FFF2-40B4-BE49-F238E27FC236}">
                <a16:creationId xmlns:a16="http://schemas.microsoft.com/office/drawing/2014/main" id="{C4440AA8-A2DB-814F-B532-F405D0D3BB8D}"/>
              </a:ext>
            </a:extLst>
          </p:cNvPr>
          <p:cNvGrpSpPr/>
          <p:nvPr/>
        </p:nvGrpSpPr>
        <p:grpSpPr>
          <a:xfrm>
            <a:off x="2819344" y="1562359"/>
            <a:ext cx="1470019" cy="758587"/>
            <a:chOff x="6713403" y="11244651"/>
            <a:chExt cx="2940037" cy="1517172"/>
          </a:xfrm>
        </p:grpSpPr>
        <p:sp>
          <p:nvSpPr>
            <p:cNvPr id="607" name="CuadroTexto 395">
              <a:extLst>
                <a:ext uri="{FF2B5EF4-FFF2-40B4-BE49-F238E27FC236}">
                  <a16:creationId xmlns:a16="http://schemas.microsoft.com/office/drawing/2014/main" id="{F1F2A66A-6621-AA42-AF18-6D8342FCCFE4}"/>
                </a:ext>
              </a:extLst>
            </p:cNvPr>
            <p:cNvSpPr txBox="1"/>
            <p:nvPr/>
          </p:nvSpPr>
          <p:spPr>
            <a:xfrm>
              <a:off x="7270765" y="11244651"/>
              <a:ext cx="238267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Present</a:t>
              </a:r>
            </a:p>
          </p:txBody>
        </p:sp>
        <p:sp>
          <p:nvSpPr>
            <p:cNvPr id="608" name="Rectangle 40">
              <a:extLst>
                <a:ext uri="{FF2B5EF4-FFF2-40B4-BE49-F238E27FC236}">
                  <a16:creationId xmlns:a16="http://schemas.microsoft.com/office/drawing/2014/main" id="{B417446B-BF32-5D44-93F5-8FF34C0ECFE0}"/>
                </a:ext>
              </a:extLst>
            </p:cNvPr>
            <p:cNvSpPr/>
            <p:nvPr/>
          </p:nvSpPr>
          <p:spPr>
            <a:xfrm>
              <a:off x="6713403" y="11653828"/>
              <a:ext cx="2939465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609" name="Group 38">
            <a:extLst>
              <a:ext uri="{FF2B5EF4-FFF2-40B4-BE49-F238E27FC236}">
                <a16:creationId xmlns:a16="http://schemas.microsoft.com/office/drawing/2014/main" id="{1FD7DDAF-E799-304B-9F80-B39893D8C23A}"/>
              </a:ext>
            </a:extLst>
          </p:cNvPr>
          <p:cNvGrpSpPr/>
          <p:nvPr/>
        </p:nvGrpSpPr>
        <p:grpSpPr>
          <a:xfrm>
            <a:off x="2817015" y="5579344"/>
            <a:ext cx="1470019" cy="758587"/>
            <a:chOff x="6713403" y="11244651"/>
            <a:chExt cx="2940037" cy="1517172"/>
          </a:xfrm>
        </p:grpSpPr>
        <p:sp>
          <p:nvSpPr>
            <p:cNvPr id="610" name="CuadroTexto 395">
              <a:extLst>
                <a:ext uri="{FF2B5EF4-FFF2-40B4-BE49-F238E27FC236}">
                  <a16:creationId xmlns:a16="http://schemas.microsoft.com/office/drawing/2014/main" id="{9DF64196-D0AE-9040-991D-6906FB14BDEF}"/>
                </a:ext>
              </a:extLst>
            </p:cNvPr>
            <p:cNvSpPr txBox="1"/>
            <p:nvPr/>
          </p:nvSpPr>
          <p:spPr>
            <a:xfrm>
              <a:off x="7270765" y="11244651"/>
              <a:ext cx="238267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611" name="Rectangle 40">
              <a:extLst>
                <a:ext uri="{FF2B5EF4-FFF2-40B4-BE49-F238E27FC236}">
                  <a16:creationId xmlns:a16="http://schemas.microsoft.com/office/drawing/2014/main" id="{644B82E2-5FBB-2443-B029-1FBC3A0A7BDB}"/>
                </a:ext>
              </a:extLst>
            </p:cNvPr>
            <p:cNvSpPr/>
            <p:nvPr/>
          </p:nvSpPr>
          <p:spPr>
            <a:xfrm>
              <a:off x="6713403" y="11653828"/>
              <a:ext cx="2939465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612" name="Group 38">
            <a:extLst>
              <a:ext uri="{FF2B5EF4-FFF2-40B4-BE49-F238E27FC236}">
                <a16:creationId xmlns:a16="http://schemas.microsoft.com/office/drawing/2014/main" id="{4314E5BF-8339-4641-8153-BDF1106D5CEC}"/>
              </a:ext>
            </a:extLst>
          </p:cNvPr>
          <p:cNvGrpSpPr/>
          <p:nvPr/>
        </p:nvGrpSpPr>
        <p:grpSpPr>
          <a:xfrm>
            <a:off x="1867495" y="2878837"/>
            <a:ext cx="1470019" cy="758587"/>
            <a:chOff x="6713403" y="11244651"/>
            <a:chExt cx="2940037" cy="1517172"/>
          </a:xfrm>
        </p:grpSpPr>
        <p:sp>
          <p:nvSpPr>
            <p:cNvPr id="613" name="CuadroTexto 395">
              <a:extLst>
                <a:ext uri="{FF2B5EF4-FFF2-40B4-BE49-F238E27FC236}">
                  <a16:creationId xmlns:a16="http://schemas.microsoft.com/office/drawing/2014/main" id="{CC0921C2-5068-5C49-9BD8-8C7193629134}"/>
                </a:ext>
              </a:extLst>
            </p:cNvPr>
            <p:cNvSpPr txBox="1"/>
            <p:nvPr/>
          </p:nvSpPr>
          <p:spPr>
            <a:xfrm>
              <a:off x="7270765" y="11244651"/>
              <a:ext cx="238267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614" name="Rectangle 40">
              <a:extLst>
                <a:ext uri="{FF2B5EF4-FFF2-40B4-BE49-F238E27FC236}">
                  <a16:creationId xmlns:a16="http://schemas.microsoft.com/office/drawing/2014/main" id="{B96937C9-E77F-8144-9D15-8C9AB8DFA0E7}"/>
                </a:ext>
              </a:extLst>
            </p:cNvPr>
            <p:cNvSpPr/>
            <p:nvPr/>
          </p:nvSpPr>
          <p:spPr>
            <a:xfrm>
              <a:off x="6713403" y="11653828"/>
              <a:ext cx="2939465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616" name="Group 38">
            <a:extLst>
              <a:ext uri="{FF2B5EF4-FFF2-40B4-BE49-F238E27FC236}">
                <a16:creationId xmlns:a16="http://schemas.microsoft.com/office/drawing/2014/main" id="{A8D17413-A6EA-1549-AE1A-8DECC091CE31}"/>
              </a:ext>
            </a:extLst>
          </p:cNvPr>
          <p:cNvGrpSpPr/>
          <p:nvPr/>
        </p:nvGrpSpPr>
        <p:grpSpPr>
          <a:xfrm>
            <a:off x="1891470" y="4153371"/>
            <a:ext cx="1470019" cy="758587"/>
            <a:chOff x="6713403" y="11244651"/>
            <a:chExt cx="2940037" cy="1517172"/>
          </a:xfrm>
        </p:grpSpPr>
        <p:sp>
          <p:nvSpPr>
            <p:cNvPr id="617" name="CuadroTexto 395">
              <a:extLst>
                <a:ext uri="{FF2B5EF4-FFF2-40B4-BE49-F238E27FC236}">
                  <a16:creationId xmlns:a16="http://schemas.microsoft.com/office/drawing/2014/main" id="{CC47B3CA-23EB-2147-8F67-5ED088FA583B}"/>
                </a:ext>
              </a:extLst>
            </p:cNvPr>
            <p:cNvSpPr txBox="1"/>
            <p:nvPr/>
          </p:nvSpPr>
          <p:spPr>
            <a:xfrm>
              <a:off x="7270765" y="11244651"/>
              <a:ext cx="238267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618" name="Rectangle 40">
              <a:extLst>
                <a:ext uri="{FF2B5EF4-FFF2-40B4-BE49-F238E27FC236}">
                  <a16:creationId xmlns:a16="http://schemas.microsoft.com/office/drawing/2014/main" id="{B1DDCAB9-E416-174B-9EBB-13DFB4E43FB5}"/>
                </a:ext>
              </a:extLst>
            </p:cNvPr>
            <p:cNvSpPr/>
            <p:nvPr/>
          </p:nvSpPr>
          <p:spPr>
            <a:xfrm>
              <a:off x="6713403" y="11653828"/>
              <a:ext cx="2939465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10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sp>
        <p:nvSpPr>
          <p:cNvPr id="619" name="CuadroTexto 618">
            <a:extLst>
              <a:ext uri="{FF2B5EF4-FFF2-40B4-BE49-F238E27FC236}">
                <a16:creationId xmlns:a16="http://schemas.microsoft.com/office/drawing/2014/main" id="{B266DF73-6666-9C48-8D22-1FFD1B8020F5}"/>
              </a:ext>
            </a:extLst>
          </p:cNvPr>
          <p:cNvSpPr txBox="1"/>
          <p:nvPr/>
        </p:nvSpPr>
        <p:spPr>
          <a:xfrm>
            <a:off x="4758936" y="579542"/>
            <a:ext cx="26741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Mind Map</a:t>
            </a:r>
          </a:p>
        </p:txBody>
      </p:sp>
      <p:pic>
        <p:nvPicPr>
          <p:cNvPr id="1034" name="Picture 10" descr="Transformation Logo">
            <a:extLst>
              <a:ext uri="{FF2B5EF4-FFF2-40B4-BE49-F238E27FC236}">
                <a16:creationId xmlns:a16="http://schemas.microsoft.com/office/drawing/2014/main" id="{B239CBD1-72CA-2192-2625-BB868B8434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166" y="163382"/>
            <a:ext cx="1217971" cy="50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5219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2C33C8C164B40AE1BA89819F57FFA" ma:contentTypeVersion="17" ma:contentTypeDescription="Create a new document." ma:contentTypeScope="" ma:versionID="b859135d4bef9c1f05b0c80570075bb6">
  <xsd:schema xmlns:xsd="http://www.w3.org/2001/XMLSchema" xmlns:xs="http://www.w3.org/2001/XMLSchema" xmlns:p="http://schemas.microsoft.com/office/2006/metadata/properties" xmlns:ns2="219baafa-49ba-40f1-811a-587cb6ff0d61" xmlns:ns3="fd98b1b5-df46-40d8-82f0-36dd35fd51c6" targetNamespace="http://schemas.microsoft.com/office/2006/metadata/properties" ma:root="true" ma:fieldsID="3427f536dd7787223b0d264a4fd0c410" ns2:_="" ns3:_="">
    <xsd:import namespace="219baafa-49ba-40f1-811a-587cb6ff0d61"/>
    <xsd:import namespace="fd98b1b5-df46-40d8-82f0-36dd35fd51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baafa-49ba-40f1-811a-587cb6ff0d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fd05545-b86c-4f8f-a142-086a5e60f7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98b1b5-df46-40d8-82f0-36dd35fd51c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2bcdae3-3e73-499b-9409-657d3561efb8}" ma:internalName="TaxCatchAll" ma:showField="CatchAllData" ma:web="fd98b1b5-df46-40d8-82f0-36dd35fd5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19baafa-49ba-40f1-811a-587cb6ff0d61">
      <Terms xmlns="http://schemas.microsoft.com/office/infopath/2007/PartnerControls"/>
    </lcf76f155ced4ddcb4097134ff3c332f>
    <TaxCatchAll xmlns="fd98b1b5-df46-40d8-82f0-36dd35fd51c6" xsi:nil="true"/>
  </documentManagement>
</p:properties>
</file>

<file path=customXml/itemProps1.xml><?xml version="1.0" encoding="utf-8"?>
<ds:datastoreItem xmlns:ds="http://schemas.openxmlformats.org/officeDocument/2006/customXml" ds:itemID="{BC30C0CF-EEA8-4658-A32C-B49A03F50B5E}"/>
</file>

<file path=customXml/itemProps2.xml><?xml version="1.0" encoding="utf-8"?>
<ds:datastoreItem xmlns:ds="http://schemas.openxmlformats.org/officeDocument/2006/customXml" ds:itemID="{CB5D526C-5D36-4963-928D-DDDF9854D992}"/>
</file>

<file path=customXml/itemProps3.xml><?xml version="1.0" encoding="utf-8"?>
<ds:datastoreItem xmlns:ds="http://schemas.openxmlformats.org/officeDocument/2006/customXml" ds:itemID="{CA168D6D-8DD1-4732-8F56-4CA44652C88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Lato Heavy</vt:lpstr>
      <vt:lpstr>Lato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2025-09-02T11:56:55Z</dcterms:created>
  <dcterms:modified xsi:type="dcterms:W3CDTF">2025-09-02T11:57:06Z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0x010100C372C33C8C164B40AE1BA89819F57FFA</vt:lpwstr>
  </property>
</Properties>
</file>