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1" r:id="rId1"/>
  </p:sldMasterIdLst>
  <p:notesMasterIdLst>
    <p:notesMasterId r:id="rId3"/>
  </p:notesMasterIdLst>
  <p:sldIdLst>
    <p:sldId id="29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25522F-2CBA-4E67-AAFC-67DACA1DE57E}" v="5" dt="2025-09-02T11:57:37.7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C79F9-E35A-4191-9A10-4B710E7745F9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05EB7-D53B-442E-B024-01A6C93AC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16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9pPr>
          </a:lstStyle>
          <a:p>
            <a:fld id="{B10E75A7-B0F9-5642-96AB-06237E68FE07}" type="slidenum">
              <a:rPr lang="en-US" altLang="en-US">
                <a:solidFill>
                  <a:srgbClr val="000000"/>
                </a:solidFill>
                <a:latin typeface="Times New Roman" charset="0"/>
              </a:rPr>
              <a:pPr/>
              <a:t>1</a:t>
            </a:fld>
            <a:endParaRPr lang="en-US" alt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099" name="Text Box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533400" y="763588"/>
            <a:ext cx="67056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602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4C722-DFA2-4E6F-B441-7601ED837AD8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C218-4E05-4615-972D-1FB4E112F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55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4C722-DFA2-4E6F-B441-7601ED837AD8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C218-4E05-4615-972D-1FB4E112F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223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4C722-DFA2-4E6F-B441-7601ED837AD8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C218-4E05-4615-972D-1FB4E112F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62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1217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4C722-DFA2-4E6F-B441-7601ED837AD8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C218-4E05-4615-972D-1FB4E112F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212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4C722-DFA2-4E6F-B441-7601ED837AD8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C218-4E05-4615-972D-1FB4E112F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9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4C722-DFA2-4E6F-B441-7601ED837AD8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C218-4E05-4615-972D-1FB4E112F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014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4C722-DFA2-4E6F-B441-7601ED837AD8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C218-4E05-4615-972D-1FB4E112F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76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4C722-DFA2-4E6F-B441-7601ED837AD8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C218-4E05-4615-972D-1FB4E112F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341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4C722-DFA2-4E6F-B441-7601ED837AD8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C218-4E05-4615-972D-1FB4E112F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121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4C722-DFA2-4E6F-B441-7601ED837AD8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C218-4E05-4615-972D-1FB4E112F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249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4C722-DFA2-4E6F-B441-7601ED837AD8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C218-4E05-4615-972D-1FB4E112F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849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4C722-DFA2-4E6F-B441-7601ED837AD8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0C218-4E05-4615-972D-1FB4E112F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89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Line 1">
            <a:extLst>
              <a:ext uri="{FF2B5EF4-FFF2-40B4-BE49-F238E27FC236}">
                <a16:creationId xmlns:a16="http://schemas.microsoft.com/office/drawing/2014/main" id="{39551990-027B-9B40-9FE2-EDDBAE4BD44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97173" y="3073167"/>
            <a:ext cx="2921239" cy="1757857"/>
          </a:xfrm>
          <a:prstGeom prst="line">
            <a:avLst/>
          </a:prstGeom>
          <a:noFill/>
          <a:ln w="38100" cap="flat">
            <a:solidFill>
              <a:schemeClr val="bg1">
                <a:lumMod val="50000"/>
                <a:alpha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/>
          </a:p>
        </p:txBody>
      </p:sp>
      <p:sp>
        <p:nvSpPr>
          <p:cNvPr id="160" name="Line 2">
            <a:extLst>
              <a:ext uri="{FF2B5EF4-FFF2-40B4-BE49-F238E27FC236}">
                <a16:creationId xmlns:a16="http://schemas.microsoft.com/office/drawing/2014/main" id="{8BE1C06A-E312-EF41-9F89-6E0B4E570F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07827" y="3053992"/>
            <a:ext cx="2902062" cy="1800471"/>
          </a:xfrm>
          <a:prstGeom prst="line">
            <a:avLst/>
          </a:prstGeom>
          <a:noFill/>
          <a:ln w="38100" cap="flat">
            <a:solidFill>
              <a:schemeClr val="bg1">
                <a:lumMod val="50000"/>
                <a:alpha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/>
          </a:p>
        </p:txBody>
      </p:sp>
      <p:sp>
        <p:nvSpPr>
          <p:cNvPr id="161" name="Line 3">
            <a:extLst>
              <a:ext uri="{FF2B5EF4-FFF2-40B4-BE49-F238E27FC236}">
                <a16:creationId xmlns:a16="http://schemas.microsoft.com/office/drawing/2014/main" id="{E18EFCC4-9BBB-E441-A4F0-0159E699E3B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4281" y="3910547"/>
            <a:ext cx="6424167" cy="2130"/>
          </a:xfrm>
          <a:prstGeom prst="line">
            <a:avLst/>
          </a:prstGeom>
          <a:noFill/>
          <a:ln w="38100" cap="flat">
            <a:solidFill>
              <a:schemeClr val="bg1">
                <a:lumMod val="50000"/>
                <a:alpha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/>
          </a:p>
        </p:txBody>
      </p:sp>
      <p:sp>
        <p:nvSpPr>
          <p:cNvPr id="517" name="Freeform 359">
            <a:extLst>
              <a:ext uri="{FF2B5EF4-FFF2-40B4-BE49-F238E27FC236}">
                <a16:creationId xmlns:a16="http://schemas.microsoft.com/office/drawing/2014/main" id="{B85E718E-F413-7B44-A42E-2111C0914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7047" y="3207404"/>
            <a:ext cx="1540521" cy="1412677"/>
          </a:xfrm>
          <a:custGeom>
            <a:avLst/>
            <a:gdLst>
              <a:gd name="T0" fmla="*/ 1956 w 3190"/>
              <a:gd name="T1" fmla="*/ 0 h 2925"/>
              <a:gd name="T2" fmla="*/ 1956 w 3190"/>
              <a:gd name="T3" fmla="*/ 0 h 2925"/>
              <a:gd name="T4" fmla="*/ 1233 w 3190"/>
              <a:gd name="T5" fmla="*/ 0 h 2925"/>
              <a:gd name="T6" fmla="*/ 508 w 3190"/>
              <a:gd name="T7" fmla="*/ 411 h 2925"/>
              <a:gd name="T8" fmla="*/ 146 w 3190"/>
              <a:gd name="T9" fmla="*/ 1036 h 2925"/>
              <a:gd name="T10" fmla="*/ 146 w 3190"/>
              <a:gd name="T11" fmla="*/ 1877 h 2925"/>
              <a:gd name="T12" fmla="*/ 508 w 3190"/>
              <a:gd name="T13" fmla="*/ 2503 h 2925"/>
              <a:gd name="T14" fmla="*/ 1233 w 3190"/>
              <a:gd name="T15" fmla="*/ 2924 h 2925"/>
              <a:gd name="T16" fmla="*/ 1956 w 3190"/>
              <a:gd name="T17" fmla="*/ 2924 h 2925"/>
              <a:gd name="T18" fmla="*/ 2680 w 3190"/>
              <a:gd name="T19" fmla="*/ 2503 h 2925"/>
              <a:gd name="T20" fmla="*/ 3042 w 3190"/>
              <a:gd name="T21" fmla="*/ 1877 h 2925"/>
              <a:gd name="T22" fmla="*/ 3042 w 3190"/>
              <a:gd name="T23" fmla="*/ 1036 h 2925"/>
              <a:gd name="T24" fmla="*/ 2680 w 3190"/>
              <a:gd name="T25" fmla="*/ 411 h 2925"/>
              <a:gd name="T26" fmla="*/ 1956 w 3190"/>
              <a:gd name="T27" fmla="*/ 0 h 29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190" h="2925">
                <a:moveTo>
                  <a:pt x="1956" y="0"/>
                </a:moveTo>
                <a:lnTo>
                  <a:pt x="1956" y="0"/>
                </a:lnTo>
                <a:cubicBezTo>
                  <a:pt x="1233" y="0"/>
                  <a:pt x="1233" y="0"/>
                  <a:pt x="1233" y="0"/>
                </a:cubicBezTo>
                <a:cubicBezTo>
                  <a:pt x="929" y="0"/>
                  <a:pt x="655" y="156"/>
                  <a:pt x="508" y="411"/>
                </a:cubicBezTo>
                <a:cubicBezTo>
                  <a:pt x="146" y="1036"/>
                  <a:pt x="146" y="1036"/>
                  <a:pt x="146" y="1036"/>
                </a:cubicBezTo>
                <a:cubicBezTo>
                  <a:pt x="0" y="1300"/>
                  <a:pt x="0" y="1613"/>
                  <a:pt x="146" y="1877"/>
                </a:cubicBezTo>
                <a:cubicBezTo>
                  <a:pt x="508" y="2503"/>
                  <a:pt x="508" y="2503"/>
                  <a:pt x="508" y="2503"/>
                </a:cubicBezTo>
                <a:cubicBezTo>
                  <a:pt x="655" y="2758"/>
                  <a:pt x="929" y="2924"/>
                  <a:pt x="1233" y="2924"/>
                </a:cubicBezTo>
                <a:cubicBezTo>
                  <a:pt x="1956" y="2924"/>
                  <a:pt x="1956" y="2924"/>
                  <a:pt x="1956" y="2924"/>
                </a:cubicBezTo>
                <a:cubicBezTo>
                  <a:pt x="2259" y="2924"/>
                  <a:pt x="2533" y="2758"/>
                  <a:pt x="2680" y="2503"/>
                </a:cubicBezTo>
                <a:cubicBezTo>
                  <a:pt x="3042" y="1877"/>
                  <a:pt x="3042" y="1877"/>
                  <a:pt x="3042" y="1877"/>
                </a:cubicBezTo>
                <a:cubicBezTo>
                  <a:pt x="3189" y="1613"/>
                  <a:pt x="3189" y="1300"/>
                  <a:pt x="3042" y="1036"/>
                </a:cubicBezTo>
                <a:cubicBezTo>
                  <a:pt x="2680" y="411"/>
                  <a:pt x="2680" y="411"/>
                  <a:pt x="2680" y="411"/>
                </a:cubicBezTo>
                <a:cubicBezTo>
                  <a:pt x="2533" y="156"/>
                  <a:pt x="2259" y="0"/>
                  <a:pt x="1956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18" name="Freeform 360">
            <a:extLst>
              <a:ext uri="{FF2B5EF4-FFF2-40B4-BE49-F238E27FC236}">
                <a16:creationId xmlns:a16="http://schemas.microsoft.com/office/drawing/2014/main" id="{FFD6252E-F552-ED40-9684-6B748A4ED1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7977" y="4019214"/>
            <a:ext cx="1542653" cy="1414808"/>
          </a:xfrm>
          <a:custGeom>
            <a:avLst/>
            <a:gdLst>
              <a:gd name="T0" fmla="*/ 1957 w 3191"/>
              <a:gd name="T1" fmla="*/ 0 h 2926"/>
              <a:gd name="T2" fmla="*/ 1957 w 3191"/>
              <a:gd name="T3" fmla="*/ 0 h 2926"/>
              <a:gd name="T4" fmla="*/ 1233 w 3191"/>
              <a:gd name="T5" fmla="*/ 0 h 2926"/>
              <a:gd name="T6" fmla="*/ 509 w 3191"/>
              <a:gd name="T7" fmla="*/ 411 h 2926"/>
              <a:gd name="T8" fmla="*/ 147 w 3191"/>
              <a:gd name="T9" fmla="*/ 1037 h 2926"/>
              <a:gd name="T10" fmla="*/ 147 w 3191"/>
              <a:gd name="T11" fmla="*/ 1878 h 2926"/>
              <a:gd name="T12" fmla="*/ 509 w 3191"/>
              <a:gd name="T13" fmla="*/ 2505 h 2926"/>
              <a:gd name="T14" fmla="*/ 1233 w 3191"/>
              <a:gd name="T15" fmla="*/ 2925 h 2926"/>
              <a:gd name="T16" fmla="*/ 1957 w 3191"/>
              <a:gd name="T17" fmla="*/ 2925 h 2926"/>
              <a:gd name="T18" fmla="*/ 2681 w 3191"/>
              <a:gd name="T19" fmla="*/ 2505 h 2926"/>
              <a:gd name="T20" fmla="*/ 3043 w 3191"/>
              <a:gd name="T21" fmla="*/ 1878 h 2926"/>
              <a:gd name="T22" fmla="*/ 3043 w 3191"/>
              <a:gd name="T23" fmla="*/ 1037 h 2926"/>
              <a:gd name="T24" fmla="*/ 2681 w 3191"/>
              <a:gd name="T25" fmla="*/ 411 h 2926"/>
              <a:gd name="T26" fmla="*/ 1957 w 3191"/>
              <a:gd name="T27" fmla="*/ 0 h 29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191" h="2926">
                <a:moveTo>
                  <a:pt x="1957" y="0"/>
                </a:moveTo>
                <a:lnTo>
                  <a:pt x="1957" y="0"/>
                </a:lnTo>
                <a:cubicBezTo>
                  <a:pt x="1233" y="0"/>
                  <a:pt x="1233" y="0"/>
                  <a:pt x="1233" y="0"/>
                </a:cubicBezTo>
                <a:cubicBezTo>
                  <a:pt x="929" y="0"/>
                  <a:pt x="655" y="156"/>
                  <a:pt x="509" y="411"/>
                </a:cubicBezTo>
                <a:cubicBezTo>
                  <a:pt x="147" y="1037"/>
                  <a:pt x="147" y="1037"/>
                  <a:pt x="147" y="1037"/>
                </a:cubicBezTo>
                <a:cubicBezTo>
                  <a:pt x="0" y="1301"/>
                  <a:pt x="0" y="1614"/>
                  <a:pt x="147" y="1878"/>
                </a:cubicBezTo>
                <a:cubicBezTo>
                  <a:pt x="509" y="2505"/>
                  <a:pt x="509" y="2505"/>
                  <a:pt x="509" y="2505"/>
                </a:cubicBezTo>
                <a:cubicBezTo>
                  <a:pt x="655" y="2759"/>
                  <a:pt x="929" y="2925"/>
                  <a:pt x="1233" y="2925"/>
                </a:cubicBezTo>
                <a:cubicBezTo>
                  <a:pt x="1957" y="2925"/>
                  <a:pt x="1957" y="2925"/>
                  <a:pt x="1957" y="2925"/>
                </a:cubicBezTo>
                <a:cubicBezTo>
                  <a:pt x="2250" y="2925"/>
                  <a:pt x="2534" y="2759"/>
                  <a:pt x="2681" y="2505"/>
                </a:cubicBezTo>
                <a:cubicBezTo>
                  <a:pt x="3043" y="1878"/>
                  <a:pt x="3043" y="1878"/>
                  <a:pt x="3043" y="1878"/>
                </a:cubicBezTo>
                <a:cubicBezTo>
                  <a:pt x="3190" y="1614"/>
                  <a:pt x="3190" y="1301"/>
                  <a:pt x="3043" y="1037"/>
                </a:cubicBezTo>
                <a:cubicBezTo>
                  <a:pt x="2681" y="411"/>
                  <a:pt x="2681" y="411"/>
                  <a:pt x="2681" y="411"/>
                </a:cubicBezTo>
                <a:cubicBezTo>
                  <a:pt x="2534" y="156"/>
                  <a:pt x="2250" y="0"/>
                  <a:pt x="1957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19" name="Freeform 361">
            <a:extLst>
              <a:ext uri="{FF2B5EF4-FFF2-40B4-BE49-F238E27FC236}">
                <a16:creationId xmlns:a16="http://schemas.microsoft.com/office/drawing/2014/main" id="{26E9C51E-23B3-244F-8D2E-1A077C5DDC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9271" y="3207404"/>
            <a:ext cx="1542653" cy="1412677"/>
          </a:xfrm>
          <a:custGeom>
            <a:avLst/>
            <a:gdLst>
              <a:gd name="T0" fmla="*/ 1957 w 3191"/>
              <a:gd name="T1" fmla="*/ 0 h 2925"/>
              <a:gd name="T2" fmla="*/ 1957 w 3191"/>
              <a:gd name="T3" fmla="*/ 0 h 2925"/>
              <a:gd name="T4" fmla="*/ 1233 w 3191"/>
              <a:gd name="T5" fmla="*/ 0 h 2925"/>
              <a:gd name="T6" fmla="*/ 509 w 3191"/>
              <a:gd name="T7" fmla="*/ 411 h 2925"/>
              <a:gd name="T8" fmla="*/ 147 w 3191"/>
              <a:gd name="T9" fmla="*/ 1036 h 2925"/>
              <a:gd name="T10" fmla="*/ 147 w 3191"/>
              <a:gd name="T11" fmla="*/ 1877 h 2925"/>
              <a:gd name="T12" fmla="*/ 509 w 3191"/>
              <a:gd name="T13" fmla="*/ 2503 h 2925"/>
              <a:gd name="T14" fmla="*/ 1233 w 3191"/>
              <a:gd name="T15" fmla="*/ 2924 h 2925"/>
              <a:gd name="T16" fmla="*/ 1957 w 3191"/>
              <a:gd name="T17" fmla="*/ 2924 h 2925"/>
              <a:gd name="T18" fmla="*/ 2681 w 3191"/>
              <a:gd name="T19" fmla="*/ 2503 h 2925"/>
              <a:gd name="T20" fmla="*/ 3043 w 3191"/>
              <a:gd name="T21" fmla="*/ 1877 h 2925"/>
              <a:gd name="T22" fmla="*/ 3043 w 3191"/>
              <a:gd name="T23" fmla="*/ 1036 h 2925"/>
              <a:gd name="T24" fmla="*/ 2681 w 3191"/>
              <a:gd name="T25" fmla="*/ 411 h 2925"/>
              <a:gd name="T26" fmla="*/ 1957 w 3191"/>
              <a:gd name="T27" fmla="*/ 0 h 29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191" h="2925">
                <a:moveTo>
                  <a:pt x="1957" y="0"/>
                </a:moveTo>
                <a:lnTo>
                  <a:pt x="1957" y="0"/>
                </a:lnTo>
                <a:cubicBezTo>
                  <a:pt x="1233" y="0"/>
                  <a:pt x="1233" y="0"/>
                  <a:pt x="1233" y="0"/>
                </a:cubicBezTo>
                <a:cubicBezTo>
                  <a:pt x="939" y="0"/>
                  <a:pt x="656" y="156"/>
                  <a:pt x="509" y="411"/>
                </a:cubicBezTo>
                <a:cubicBezTo>
                  <a:pt x="147" y="1036"/>
                  <a:pt x="147" y="1036"/>
                  <a:pt x="147" y="1036"/>
                </a:cubicBezTo>
                <a:cubicBezTo>
                  <a:pt x="0" y="1300"/>
                  <a:pt x="0" y="1613"/>
                  <a:pt x="147" y="1877"/>
                </a:cubicBezTo>
                <a:cubicBezTo>
                  <a:pt x="509" y="2503"/>
                  <a:pt x="509" y="2503"/>
                  <a:pt x="509" y="2503"/>
                </a:cubicBezTo>
                <a:cubicBezTo>
                  <a:pt x="656" y="2758"/>
                  <a:pt x="939" y="2924"/>
                  <a:pt x="1233" y="2924"/>
                </a:cubicBezTo>
                <a:cubicBezTo>
                  <a:pt x="1957" y="2924"/>
                  <a:pt x="1957" y="2924"/>
                  <a:pt x="1957" y="2924"/>
                </a:cubicBezTo>
                <a:cubicBezTo>
                  <a:pt x="2260" y="2924"/>
                  <a:pt x="2534" y="2758"/>
                  <a:pt x="2681" y="2503"/>
                </a:cubicBezTo>
                <a:cubicBezTo>
                  <a:pt x="3043" y="1877"/>
                  <a:pt x="3043" y="1877"/>
                  <a:pt x="3043" y="1877"/>
                </a:cubicBezTo>
                <a:cubicBezTo>
                  <a:pt x="3190" y="1613"/>
                  <a:pt x="3190" y="1300"/>
                  <a:pt x="3043" y="1036"/>
                </a:cubicBezTo>
                <a:cubicBezTo>
                  <a:pt x="2681" y="411"/>
                  <a:pt x="2681" y="411"/>
                  <a:pt x="2681" y="411"/>
                </a:cubicBezTo>
                <a:cubicBezTo>
                  <a:pt x="2534" y="156"/>
                  <a:pt x="2260" y="0"/>
                  <a:pt x="1957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20" name="Freeform 362">
            <a:extLst>
              <a:ext uri="{FF2B5EF4-FFF2-40B4-BE49-F238E27FC236}">
                <a16:creationId xmlns:a16="http://schemas.microsoft.com/office/drawing/2014/main" id="{02EFFDBF-3696-D44D-940E-E0EAE76AE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4848" y="3207404"/>
            <a:ext cx="1542653" cy="1412677"/>
          </a:xfrm>
          <a:custGeom>
            <a:avLst/>
            <a:gdLst>
              <a:gd name="T0" fmla="*/ 1957 w 3191"/>
              <a:gd name="T1" fmla="*/ 0 h 2925"/>
              <a:gd name="T2" fmla="*/ 1957 w 3191"/>
              <a:gd name="T3" fmla="*/ 0 h 2925"/>
              <a:gd name="T4" fmla="*/ 1233 w 3191"/>
              <a:gd name="T5" fmla="*/ 0 h 2925"/>
              <a:gd name="T6" fmla="*/ 509 w 3191"/>
              <a:gd name="T7" fmla="*/ 411 h 2925"/>
              <a:gd name="T8" fmla="*/ 147 w 3191"/>
              <a:gd name="T9" fmla="*/ 1036 h 2925"/>
              <a:gd name="T10" fmla="*/ 147 w 3191"/>
              <a:gd name="T11" fmla="*/ 1877 h 2925"/>
              <a:gd name="T12" fmla="*/ 509 w 3191"/>
              <a:gd name="T13" fmla="*/ 2503 h 2925"/>
              <a:gd name="T14" fmla="*/ 1233 w 3191"/>
              <a:gd name="T15" fmla="*/ 2924 h 2925"/>
              <a:gd name="T16" fmla="*/ 1957 w 3191"/>
              <a:gd name="T17" fmla="*/ 2924 h 2925"/>
              <a:gd name="T18" fmla="*/ 2681 w 3191"/>
              <a:gd name="T19" fmla="*/ 2503 h 2925"/>
              <a:gd name="T20" fmla="*/ 3043 w 3191"/>
              <a:gd name="T21" fmla="*/ 1877 h 2925"/>
              <a:gd name="T22" fmla="*/ 3043 w 3191"/>
              <a:gd name="T23" fmla="*/ 1036 h 2925"/>
              <a:gd name="T24" fmla="*/ 2681 w 3191"/>
              <a:gd name="T25" fmla="*/ 411 h 2925"/>
              <a:gd name="T26" fmla="*/ 1957 w 3191"/>
              <a:gd name="T27" fmla="*/ 0 h 29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191" h="2925">
                <a:moveTo>
                  <a:pt x="1957" y="0"/>
                </a:moveTo>
                <a:lnTo>
                  <a:pt x="1957" y="0"/>
                </a:lnTo>
                <a:cubicBezTo>
                  <a:pt x="1233" y="0"/>
                  <a:pt x="1233" y="0"/>
                  <a:pt x="1233" y="0"/>
                </a:cubicBezTo>
                <a:cubicBezTo>
                  <a:pt x="939" y="0"/>
                  <a:pt x="656" y="156"/>
                  <a:pt x="509" y="411"/>
                </a:cubicBezTo>
                <a:cubicBezTo>
                  <a:pt x="147" y="1036"/>
                  <a:pt x="147" y="1036"/>
                  <a:pt x="147" y="1036"/>
                </a:cubicBezTo>
                <a:cubicBezTo>
                  <a:pt x="0" y="1300"/>
                  <a:pt x="0" y="1613"/>
                  <a:pt x="147" y="1877"/>
                </a:cubicBezTo>
                <a:cubicBezTo>
                  <a:pt x="509" y="2503"/>
                  <a:pt x="509" y="2503"/>
                  <a:pt x="509" y="2503"/>
                </a:cubicBezTo>
                <a:cubicBezTo>
                  <a:pt x="656" y="2758"/>
                  <a:pt x="939" y="2924"/>
                  <a:pt x="1233" y="2924"/>
                </a:cubicBezTo>
                <a:cubicBezTo>
                  <a:pt x="1957" y="2924"/>
                  <a:pt x="1957" y="2924"/>
                  <a:pt x="1957" y="2924"/>
                </a:cubicBezTo>
                <a:cubicBezTo>
                  <a:pt x="2261" y="2924"/>
                  <a:pt x="2535" y="2758"/>
                  <a:pt x="2681" y="2503"/>
                </a:cubicBezTo>
                <a:cubicBezTo>
                  <a:pt x="3043" y="1877"/>
                  <a:pt x="3043" y="1877"/>
                  <a:pt x="3043" y="1877"/>
                </a:cubicBezTo>
                <a:cubicBezTo>
                  <a:pt x="3190" y="1613"/>
                  <a:pt x="3190" y="1300"/>
                  <a:pt x="3043" y="1036"/>
                </a:cubicBezTo>
                <a:cubicBezTo>
                  <a:pt x="2681" y="411"/>
                  <a:pt x="2681" y="411"/>
                  <a:pt x="2681" y="411"/>
                </a:cubicBezTo>
                <a:cubicBezTo>
                  <a:pt x="2535" y="156"/>
                  <a:pt x="2261" y="0"/>
                  <a:pt x="1957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21" name="Freeform 363">
            <a:extLst>
              <a:ext uri="{FF2B5EF4-FFF2-40B4-BE49-F238E27FC236}">
                <a16:creationId xmlns:a16="http://schemas.microsoft.com/office/drawing/2014/main" id="{9390ECD6-461F-C948-95CD-DA5BFE21C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8971" y="2412640"/>
            <a:ext cx="1546914" cy="1419070"/>
          </a:xfrm>
          <a:custGeom>
            <a:avLst/>
            <a:gdLst>
              <a:gd name="T0" fmla="*/ 1967 w 3201"/>
              <a:gd name="T1" fmla="*/ 0 h 2935"/>
              <a:gd name="T2" fmla="*/ 1967 w 3201"/>
              <a:gd name="T3" fmla="*/ 0 h 2935"/>
              <a:gd name="T4" fmla="*/ 1243 w 3201"/>
              <a:gd name="T5" fmla="*/ 0 h 2935"/>
              <a:gd name="T6" fmla="*/ 519 w 3201"/>
              <a:gd name="T7" fmla="*/ 421 h 2935"/>
              <a:gd name="T8" fmla="*/ 157 w 3201"/>
              <a:gd name="T9" fmla="*/ 1047 h 2935"/>
              <a:gd name="T10" fmla="*/ 157 w 3201"/>
              <a:gd name="T11" fmla="*/ 1888 h 2935"/>
              <a:gd name="T12" fmla="*/ 519 w 3201"/>
              <a:gd name="T13" fmla="*/ 2514 h 2935"/>
              <a:gd name="T14" fmla="*/ 1243 w 3201"/>
              <a:gd name="T15" fmla="*/ 2934 h 2935"/>
              <a:gd name="T16" fmla="*/ 1967 w 3201"/>
              <a:gd name="T17" fmla="*/ 2934 h 2935"/>
              <a:gd name="T18" fmla="*/ 2691 w 3201"/>
              <a:gd name="T19" fmla="*/ 2514 h 2935"/>
              <a:gd name="T20" fmla="*/ 3053 w 3201"/>
              <a:gd name="T21" fmla="*/ 1888 h 2935"/>
              <a:gd name="T22" fmla="*/ 3053 w 3201"/>
              <a:gd name="T23" fmla="*/ 1047 h 2935"/>
              <a:gd name="T24" fmla="*/ 2691 w 3201"/>
              <a:gd name="T25" fmla="*/ 421 h 2935"/>
              <a:gd name="T26" fmla="*/ 1967 w 3201"/>
              <a:gd name="T27" fmla="*/ 0 h 2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201" h="2935">
                <a:moveTo>
                  <a:pt x="1967" y="0"/>
                </a:moveTo>
                <a:lnTo>
                  <a:pt x="1967" y="0"/>
                </a:lnTo>
                <a:cubicBezTo>
                  <a:pt x="1243" y="0"/>
                  <a:pt x="1243" y="0"/>
                  <a:pt x="1243" y="0"/>
                </a:cubicBezTo>
                <a:cubicBezTo>
                  <a:pt x="939" y="0"/>
                  <a:pt x="665" y="166"/>
                  <a:pt x="519" y="421"/>
                </a:cubicBezTo>
                <a:cubicBezTo>
                  <a:pt x="157" y="1047"/>
                  <a:pt x="157" y="1047"/>
                  <a:pt x="157" y="1047"/>
                </a:cubicBezTo>
                <a:cubicBezTo>
                  <a:pt x="0" y="1311"/>
                  <a:pt x="0" y="1624"/>
                  <a:pt x="157" y="1888"/>
                </a:cubicBezTo>
                <a:cubicBezTo>
                  <a:pt x="519" y="2514"/>
                  <a:pt x="519" y="2514"/>
                  <a:pt x="519" y="2514"/>
                </a:cubicBezTo>
                <a:cubicBezTo>
                  <a:pt x="665" y="2768"/>
                  <a:pt x="939" y="2934"/>
                  <a:pt x="1243" y="2934"/>
                </a:cubicBezTo>
                <a:cubicBezTo>
                  <a:pt x="1967" y="2934"/>
                  <a:pt x="1967" y="2934"/>
                  <a:pt x="1967" y="2934"/>
                </a:cubicBezTo>
                <a:cubicBezTo>
                  <a:pt x="2260" y="2934"/>
                  <a:pt x="2534" y="2768"/>
                  <a:pt x="2691" y="2514"/>
                </a:cubicBezTo>
                <a:cubicBezTo>
                  <a:pt x="3053" y="1888"/>
                  <a:pt x="3053" y="1888"/>
                  <a:pt x="3053" y="1888"/>
                </a:cubicBezTo>
                <a:cubicBezTo>
                  <a:pt x="3200" y="1624"/>
                  <a:pt x="3200" y="1311"/>
                  <a:pt x="3053" y="1047"/>
                </a:cubicBezTo>
                <a:cubicBezTo>
                  <a:pt x="2691" y="421"/>
                  <a:pt x="2691" y="421"/>
                  <a:pt x="2691" y="421"/>
                </a:cubicBezTo>
                <a:cubicBezTo>
                  <a:pt x="2534" y="166"/>
                  <a:pt x="2260" y="0"/>
                  <a:pt x="1967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22" name="Freeform 364">
            <a:extLst>
              <a:ext uri="{FF2B5EF4-FFF2-40B4-BE49-F238E27FC236}">
                <a16:creationId xmlns:a16="http://schemas.microsoft.com/office/drawing/2014/main" id="{A616B229-C6B2-A543-B521-8FA731926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0202" y="1490032"/>
            <a:ext cx="809680" cy="728712"/>
          </a:xfrm>
          <a:custGeom>
            <a:avLst/>
            <a:gdLst>
              <a:gd name="T0" fmla="*/ 1116 w 1675"/>
              <a:gd name="T1" fmla="*/ 0 h 1508"/>
              <a:gd name="T2" fmla="*/ 1116 w 1675"/>
              <a:gd name="T3" fmla="*/ 0 h 1508"/>
              <a:gd name="T4" fmla="*/ 568 w 1675"/>
              <a:gd name="T5" fmla="*/ 0 h 1508"/>
              <a:gd name="T6" fmla="*/ 333 w 1675"/>
              <a:gd name="T7" fmla="*/ 137 h 1508"/>
              <a:gd name="T8" fmla="*/ 49 w 1675"/>
              <a:gd name="T9" fmla="*/ 617 h 1508"/>
              <a:gd name="T10" fmla="*/ 49 w 1675"/>
              <a:gd name="T11" fmla="*/ 890 h 1508"/>
              <a:gd name="T12" fmla="*/ 333 w 1675"/>
              <a:gd name="T13" fmla="*/ 1370 h 1508"/>
              <a:gd name="T14" fmla="*/ 568 w 1675"/>
              <a:gd name="T15" fmla="*/ 1507 h 1508"/>
              <a:gd name="T16" fmla="*/ 1116 w 1675"/>
              <a:gd name="T17" fmla="*/ 1507 h 1508"/>
              <a:gd name="T18" fmla="*/ 1351 w 1675"/>
              <a:gd name="T19" fmla="*/ 1370 h 1508"/>
              <a:gd name="T20" fmla="*/ 1625 w 1675"/>
              <a:gd name="T21" fmla="*/ 890 h 1508"/>
              <a:gd name="T22" fmla="*/ 1625 w 1675"/>
              <a:gd name="T23" fmla="*/ 617 h 1508"/>
              <a:gd name="T24" fmla="*/ 1351 w 1675"/>
              <a:gd name="T25" fmla="*/ 137 h 1508"/>
              <a:gd name="T26" fmla="*/ 1116 w 1675"/>
              <a:gd name="T27" fmla="*/ 0 h 1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75" h="1508">
                <a:moveTo>
                  <a:pt x="1116" y="0"/>
                </a:moveTo>
                <a:lnTo>
                  <a:pt x="1116" y="0"/>
                </a:lnTo>
                <a:cubicBezTo>
                  <a:pt x="568" y="0"/>
                  <a:pt x="568" y="0"/>
                  <a:pt x="568" y="0"/>
                </a:cubicBezTo>
                <a:cubicBezTo>
                  <a:pt x="470" y="0"/>
                  <a:pt x="382" y="59"/>
                  <a:pt x="333" y="137"/>
                </a:cubicBezTo>
                <a:cubicBezTo>
                  <a:pt x="49" y="617"/>
                  <a:pt x="49" y="617"/>
                  <a:pt x="49" y="617"/>
                </a:cubicBezTo>
                <a:cubicBezTo>
                  <a:pt x="0" y="704"/>
                  <a:pt x="0" y="802"/>
                  <a:pt x="49" y="890"/>
                </a:cubicBezTo>
                <a:cubicBezTo>
                  <a:pt x="333" y="1370"/>
                  <a:pt x="333" y="1370"/>
                  <a:pt x="333" y="1370"/>
                </a:cubicBezTo>
                <a:cubicBezTo>
                  <a:pt x="382" y="1448"/>
                  <a:pt x="470" y="1507"/>
                  <a:pt x="568" y="1507"/>
                </a:cubicBezTo>
                <a:cubicBezTo>
                  <a:pt x="1116" y="1507"/>
                  <a:pt x="1116" y="1507"/>
                  <a:pt x="1116" y="1507"/>
                </a:cubicBezTo>
                <a:cubicBezTo>
                  <a:pt x="1214" y="1507"/>
                  <a:pt x="1302" y="1448"/>
                  <a:pt x="1351" y="1370"/>
                </a:cubicBezTo>
                <a:cubicBezTo>
                  <a:pt x="1625" y="890"/>
                  <a:pt x="1625" y="890"/>
                  <a:pt x="1625" y="890"/>
                </a:cubicBezTo>
                <a:cubicBezTo>
                  <a:pt x="1674" y="802"/>
                  <a:pt x="1674" y="704"/>
                  <a:pt x="1625" y="617"/>
                </a:cubicBezTo>
                <a:cubicBezTo>
                  <a:pt x="1351" y="137"/>
                  <a:pt x="1351" y="137"/>
                  <a:pt x="1351" y="137"/>
                </a:cubicBezTo>
                <a:cubicBezTo>
                  <a:pt x="1302" y="59"/>
                  <a:pt x="1214" y="0"/>
                  <a:pt x="1116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23" name="Freeform 365">
            <a:extLst>
              <a:ext uri="{FF2B5EF4-FFF2-40B4-BE49-F238E27FC236}">
                <a16:creationId xmlns:a16="http://schemas.microsoft.com/office/drawing/2014/main" id="{4C822754-F72B-7649-94E5-96BA50BAA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7519" y="1490032"/>
            <a:ext cx="809680" cy="728712"/>
          </a:xfrm>
          <a:custGeom>
            <a:avLst/>
            <a:gdLst>
              <a:gd name="T0" fmla="*/ 1106 w 1674"/>
              <a:gd name="T1" fmla="*/ 0 h 1508"/>
              <a:gd name="T2" fmla="*/ 1106 w 1674"/>
              <a:gd name="T3" fmla="*/ 0 h 1508"/>
              <a:gd name="T4" fmla="*/ 558 w 1674"/>
              <a:gd name="T5" fmla="*/ 0 h 1508"/>
              <a:gd name="T6" fmla="*/ 323 w 1674"/>
              <a:gd name="T7" fmla="*/ 137 h 1508"/>
              <a:gd name="T8" fmla="*/ 49 w 1674"/>
              <a:gd name="T9" fmla="*/ 617 h 1508"/>
              <a:gd name="T10" fmla="*/ 49 w 1674"/>
              <a:gd name="T11" fmla="*/ 890 h 1508"/>
              <a:gd name="T12" fmla="*/ 323 w 1674"/>
              <a:gd name="T13" fmla="*/ 1370 h 1508"/>
              <a:gd name="T14" fmla="*/ 558 w 1674"/>
              <a:gd name="T15" fmla="*/ 1507 h 1508"/>
              <a:gd name="T16" fmla="*/ 1106 w 1674"/>
              <a:gd name="T17" fmla="*/ 1507 h 1508"/>
              <a:gd name="T18" fmla="*/ 1350 w 1674"/>
              <a:gd name="T19" fmla="*/ 1370 h 1508"/>
              <a:gd name="T20" fmla="*/ 1624 w 1674"/>
              <a:gd name="T21" fmla="*/ 890 h 1508"/>
              <a:gd name="T22" fmla="*/ 1624 w 1674"/>
              <a:gd name="T23" fmla="*/ 617 h 1508"/>
              <a:gd name="T24" fmla="*/ 1350 w 1674"/>
              <a:gd name="T25" fmla="*/ 137 h 1508"/>
              <a:gd name="T26" fmla="*/ 1106 w 1674"/>
              <a:gd name="T27" fmla="*/ 0 h 1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74" h="1508">
                <a:moveTo>
                  <a:pt x="1106" y="0"/>
                </a:moveTo>
                <a:lnTo>
                  <a:pt x="1106" y="0"/>
                </a:lnTo>
                <a:cubicBezTo>
                  <a:pt x="558" y="0"/>
                  <a:pt x="558" y="0"/>
                  <a:pt x="558" y="0"/>
                </a:cubicBezTo>
                <a:cubicBezTo>
                  <a:pt x="460" y="0"/>
                  <a:pt x="372" y="59"/>
                  <a:pt x="323" y="137"/>
                </a:cubicBezTo>
                <a:cubicBezTo>
                  <a:pt x="49" y="617"/>
                  <a:pt x="49" y="617"/>
                  <a:pt x="49" y="617"/>
                </a:cubicBezTo>
                <a:cubicBezTo>
                  <a:pt x="0" y="704"/>
                  <a:pt x="0" y="802"/>
                  <a:pt x="49" y="890"/>
                </a:cubicBezTo>
                <a:cubicBezTo>
                  <a:pt x="323" y="1370"/>
                  <a:pt x="323" y="1370"/>
                  <a:pt x="323" y="1370"/>
                </a:cubicBezTo>
                <a:cubicBezTo>
                  <a:pt x="372" y="1448"/>
                  <a:pt x="460" y="1507"/>
                  <a:pt x="558" y="1507"/>
                </a:cubicBezTo>
                <a:cubicBezTo>
                  <a:pt x="1106" y="1507"/>
                  <a:pt x="1106" y="1507"/>
                  <a:pt x="1106" y="1507"/>
                </a:cubicBezTo>
                <a:cubicBezTo>
                  <a:pt x="1203" y="1507"/>
                  <a:pt x="1301" y="1448"/>
                  <a:pt x="1350" y="1370"/>
                </a:cubicBezTo>
                <a:cubicBezTo>
                  <a:pt x="1624" y="890"/>
                  <a:pt x="1624" y="890"/>
                  <a:pt x="1624" y="890"/>
                </a:cubicBezTo>
                <a:cubicBezTo>
                  <a:pt x="1673" y="802"/>
                  <a:pt x="1673" y="704"/>
                  <a:pt x="1624" y="617"/>
                </a:cubicBezTo>
                <a:cubicBezTo>
                  <a:pt x="1350" y="137"/>
                  <a:pt x="1350" y="137"/>
                  <a:pt x="1350" y="137"/>
                </a:cubicBezTo>
                <a:cubicBezTo>
                  <a:pt x="1301" y="59"/>
                  <a:pt x="1203" y="0"/>
                  <a:pt x="1106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24" name="Freeform 366">
            <a:extLst>
              <a:ext uri="{FF2B5EF4-FFF2-40B4-BE49-F238E27FC236}">
                <a16:creationId xmlns:a16="http://schemas.microsoft.com/office/drawing/2014/main" id="{E7DEF25A-F2A9-DA43-A1E7-7175C6A7D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0202" y="5617265"/>
            <a:ext cx="809680" cy="728712"/>
          </a:xfrm>
          <a:custGeom>
            <a:avLst/>
            <a:gdLst>
              <a:gd name="T0" fmla="*/ 1116 w 1675"/>
              <a:gd name="T1" fmla="*/ 0 h 1508"/>
              <a:gd name="T2" fmla="*/ 1116 w 1675"/>
              <a:gd name="T3" fmla="*/ 0 h 1508"/>
              <a:gd name="T4" fmla="*/ 568 w 1675"/>
              <a:gd name="T5" fmla="*/ 0 h 1508"/>
              <a:gd name="T6" fmla="*/ 333 w 1675"/>
              <a:gd name="T7" fmla="*/ 137 h 1508"/>
              <a:gd name="T8" fmla="*/ 49 w 1675"/>
              <a:gd name="T9" fmla="*/ 616 h 1508"/>
              <a:gd name="T10" fmla="*/ 49 w 1675"/>
              <a:gd name="T11" fmla="*/ 890 h 1508"/>
              <a:gd name="T12" fmla="*/ 333 w 1675"/>
              <a:gd name="T13" fmla="*/ 1370 h 1508"/>
              <a:gd name="T14" fmla="*/ 568 w 1675"/>
              <a:gd name="T15" fmla="*/ 1507 h 1508"/>
              <a:gd name="T16" fmla="*/ 1116 w 1675"/>
              <a:gd name="T17" fmla="*/ 1507 h 1508"/>
              <a:gd name="T18" fmla="*/ 1351 w 1675"/>
              <a:gd name="T19" fmla="*/ 1370 h 1508"/>
              <a:gd name="T20" fmla="*/ 1625 w 1675"/>
              <a:gd name="T21" fmla="*/ 890 h 1508"/>
              <a:gd name="T22" fmla="*/ 1625 w 1675"/>
              <a:gd name="T23" fmla="*/ 616 h 1508"/>
              <a:gd name="T24" fmla="*/ 1351 w 1675"/>
              <a:gd name="T25" fmla="*/ 137 h 1508"/>
              <a:gd name="T26" fmla="*/ 1116 w 1675"/>
              <a:gd name="T27" fmla="*/ 0 h 1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75" h="1508">
                <a:moveTo>
                  <a:pt x="1116" y="0"/>
                </a:moveTo>
                <a:lnTo>
                  <a:pt x="1116" y="0"/>
                </a:lnTo>
                <a:cubicBezTo>
                  <a:pt x="568" y="0"/>
                  <a:pt x="568" y="0"/>
                  <a:pt x="568" y="0"/>
                </a:cubicBezTo>
                <a:cubicBezTo>
                  <a:pt x="470" y="0"/>
                  <a:pt x="382" y="59"/>
                  <a:pt x="333" y="137"/>
                </a:cubicBezTo>
                <a:cubicBezTo>
                  <a:pt x="49" y="616"/>
                  <a:pt x="49" y="616"/>
                  <a:pt x="49" y="616"/>
                </a:cubicBezTo>
                <a:cubicBezTo>
                  <a:pt x="0" y="704"/>
                  <a:pt x="0" y="802"/>
                  <a:pt x="49" y="890"/>
                </a:cubicBezTo>
                <a:cubicBezTo>
                  <a:pt x="333" y="1370"/>
                  <a:pt x="333" y="1370"/>
                  <a:pt x="333" y="1370"/>
                </a:cubicBezTo>
                <a:cubicBezTo>
                  <a:pt x="382" y="1448"/>
                  <a:pt x="470" y="1507"/>
                  <a:pt x="568" y="1507"/>
                </a:cubicBezTo>
                <a:cubicBezTo>
                  <a:pt x="1116" y="1507"/>
                  <a:pt x="1116" y="1507"/>
                  <a:pt x="1116" y="1507"/>
                </a:cubicBezTo>
                <a:cubicBezTo>
                  <a:pt x="1214" y="1507"/>
                  <a:pt x="1302" y="1448"/>
                  <a:pt x="1351" y="1370"/>
                </a:cubicBezTo>
                <a:cubicBezTo>
                  <a:pt x="1625" y="890"/>
                  <a:pt x="1625" y="890"/>
                  <a:pt x="1625" y="890"/>
                </a:cubicBezTo>
                <a:cubicBezTo>
                  <a:pt x="1674" y="802"/>
                  <a:pt x="1674" y="704"/>
                  <a:pt x="1625" y="616"/>
                </a:cubicBezTo>
                <a:cubicBezTo>
                  <a:pt x="1351" y="137"/>
                  <a:pt x="1351" y="137"/>
                  <a:pt x="1351" y="137"/>
                </a:cubicBezTo>
                <a:cubicBezTo>
                  <a:pt x="1302" y="59"/>
                  <a:pt x="1214" y="0"/>
                  <a:pt x="1116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26" name="Freeform 368">
            <a:extLst>
              <a:ext uri="{FF2B5EF4-FFF2-40B4-BE49-F238E27FC236}">
                <a16:creationId xmlns:a16="http://schemas.microsoft.com/office/drawing/2014/main" id="{F143407C-6975-EF41-A770-C486EC9FB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4092" y="2195305"/>
            <a:ext cx="809680" cy="724450"/>
          </a:xfrm>
          <a:custGeom>
            <a:avLst/>
            <a:gdLst>
              <a:gd name="T0" fmla="*/ 1105 w 1674"/>
              <a:gd name="T1" fmla="*/ 0 h 1498"/>
              <a:gd name="T2" fmla="*/ 1105 w 1674"/>
              <a:gd name="T3" fmla="*/ 0 h 1498"/>
              <a:gd name="T4" fmla="*/ 557 w 1674"/>
              <a:gd name="T5" fmla="*/ 0 h 1498"/>
              <a:gd name="T6" fmla="*/ 323 w 1674"/>
              <a:gd name="T7" fmla="*/ 137 h 1498"/>
              <a:gd name="T8" fmla="*/ 49 w 1674"/>
              <a:gd name="T9" fmla="*/ 616 h 1498"/>
              <a:gd name="T10" fmla="*/ 49 w 1674"/>
              <a:gd name="T11" fmla="*/ 881 h 1498"/>
              <a:gd name="T12" fmla="*/ 323 w 1674"/>
              <a:gd name="T13" fmla="*/ 1360 h 1498"/>
              <a:gd name="T14" fmla="*/ 557 w 1674"/>
              <a:gd name="T15" fmla="*/ 1497 h 1498"/>
              <a:gd name="T16" fmla="*/ 1105 w 1674"/>
              <a:gd name="T17" fmla="*/ 1497 h 1498"/>
              <a:gd name="T18" fmla="*/ 1350 w 1674"/>
              <a:gd name="T19" fmla="*/ 1360 h 1498"/>
              <a:gd name="T20" fmla="*/ 1624 w 1674"/>
              <a:gd name="T21" fmla="*/ 881 h 1498"/>
              <a:gd name="T22" fmla="*/ 1624 w 1674"/>
              <a:gd name="T23" fmla="*/ 616 h 1498"/>
              <a:gd name="T24" fmla="*/ 1350 w 1674"/>
              <a:gd name="T25" fmla="*/ 137 h 1498"/>
              <a:gd name="T26" fmla="*/ 1105 w 1674"/>
              <a:gd name="T27" fmla="*/ 0 h 1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74" h="1498">
                <a:moveTo>
                  <a:pt x="1105" y="0"/>
                </a:moveTo>
                <a:lnTo>
                  <a:pt x="1105" y="0"/>
                </a:lnTo>
                <a:cubicBezTo>
                  <a:pt x="557" y="0"/>
                  <a:pt x="557" y="0"/>
                  <a:pt x="557" y="0"/>
                </a:cubicBezTo>
                <a:cubicBezTo>
                  <a:pt x="459" y="0"/>
                  <a:pt x="371" y="49"/>
                  <a:pt x="323" y="137"/>
                </a:cubicBezTo>
                <a:cubicBezTo>
                  <a:pt x="49" y="616"/>
                  <a:pt x="49" y="616"/>
                  <a:pt x="49" y="616"/>
                </a:cubicBezTo>
                <a:cubicBezTo>
                  <a:pt x="0" y="695"/>
                  <a:pt x="0" y="802"/>
                  <a:pt x="49" y="881"/>
                </a:cubicBezTo>
                <a:cubicBezTo>
                  <a:pt x="323" y="1360"/>
                  <a:pt x="323" y="1360"/>
                  <a:pt x="323" y="1360"/>
                </a:cubicBezTo>
                <a:cubicBezTo>
                  <a:pt x="371" y="1448"/>
                  <a:pt x="459" y="1497"/>
                  <a:pt x="557" y="1497"/>
                </a:cubicBezTo>
                <a:cubicBezTo>
                  <a:pt x="1105" y="1497"/>
                  <a:pt x="1105" y="1497"/>
                  <a:pt x="1105" y="1497"/>
                </a:cubicBezTo>
                <a:cubicBezTo>
                  <a:pt x="1203" y="1497"/>
                  <a:pt x="1301" y="1448"/>
                  <a:pt x="1350" y="1360"/>
                </a:cubicBezTo>
                <a:cubicBezTo>
                  <a:pt x="1624" y="881"/>
                  <a:pt x="1624" y="881"/>
                  <a:pt x="1624" y="881"/>
                </a:cubicBezTo>
                <a:cubicBezTo>
                  <a:pt x="1673" y="802"/>
                  <a:pt x="1673" y="695"/>
                  <a:pt x="1624" y="616"/>
                </a:cubicBezTo>
                <a:cubicBezTo>
                  <a:pt x="1350" y="137"/>
                  <a:pt x="1350" y="137"/>
                  <a:pt x="1350" y="137"/>
                </a:cubicBezTo>
                <a:cubicBezTo>
                  <a:pt x="1301" y="49"/>
                  <a:pt x="1203" y="0"/>
                  <a:pt x="1105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27" name="Freeform 369">
            <a:extLst>
              <a:ext uri="{FF2B5EF4-FFF2-40B4-BE49-F238E27FC236}">
                <a16:creationId xmlns:a16="http://schemas.microsoft.com/office/drawing/2014/main" id="{15A20CCF-5CAA-5645-9A45-798125304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020" y="2195305"/>
            <a:ext cx="809680" cy="724450"/>
          </a:xfrm>
          <a:custGeom>
            <a:avLst/>
            <a:gdLst>
              <a:gd name="T0" fmla="*/ 1115 w 1674"/>
              <a:gd name="T1" fmla="*/ 0 h 1498"/>
              <a:gd name="T2" fmla="*/ 1115 w 1674"/>
              <a:gd name="T3" fmla="*/ 0 h 1498"/>
              <a:gd name="T4" fmla="*/ 567 w 1674"/>
              <a:gd name="T5" fmla="*/ 0 h 1498"/>
              <a:gd name="T6" fmla="*/ 322 w 1674"/>
              <a:gd name="T7" fmla="*/ 137 h 1498"/>
              <a:gd name="T8" fmla="*/ 48 w 1674"/>
              <a:gd name="T9" fmla="*/ 616 h 1498"/>
              <a:gd name="T10" fmla="*/ 48 w 1674"/>
              <a:gd name="T11" fmla="*/ 881 h 1498"/>
              <a:gd name="T12" fmla="*/ 322 w 1674"/>
              <a:gd name="T13" fmla="*/ 1360 h 1498"/>
              <a:gd name="T14" fmla="*/ 567 w 1674"/>
              <a:gd name="T15" fmla="*/ 1497 h 1498"/>
              <a:gd name="T16" fmla="*/ 1115 w 1674"/>
              <a:gd name="T17" fmla="*/ 1497 h 1498"/>
              <a:gd name="T18" fmla="*/ 1350 w 1674"/>
              <a:gd name="T19" fmla="*/ 1360 h 1498"/>
              <a:gd name="T20" fmla="*/ 1624 w 1674"/>
              <a:gd name="T21" fmla="*/ 881 h 1498"/>
              <a:gd name="T22" fmla="*/ 1624 w 1674"/>
              <a:gd name="T23" fmla="*/ 616 h 1498"/>
              <a:gd name="T24" fmla="*/ 1350 w 1674"/>
              <a:gd name="T25" fmla="*/ 137 h 1498"/>
              <a:gd name="T26" fmla="*/ 1115 w 1674"/>
              <a:gd name="T27" fmla="*/ 0 h 1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74" h="1498">
                <a:moveTo>
                  <a:pt x="1115" y="0"/>
                </a:moveTo>
                <a:lnTo>
                  <a:pt x="1115" y="0"/>
                </a:lnTo>
                <a:cubicBezTo>
                  <a:pt x="567" y="0"/>
                  <a:pt x="567" y="0"/>
                  <a:pt x="567" y="0"/>
                </a:cubicBezTo>
                <a:cubicBezTo>
                  <a:pt x="469" y="0"/>
                  <a:pt x="371" y="49"/>
                  <a:pt x="322" y="137"/>
                </a:cubicBezTo>
                <a:cubicBezTo>
                  <a:pt x="48" y="616"/>
                  <a:pt x="48" y="616"/>
                  <a:pt x="48" y="616"/>
                </a:cubicBezTo>
                <a:cubicBezTo>
                  <a:pt x="0" y="695"/>
                  <a:pt x="0" y="802"/>
                  <a:pt x="48" y="881"/>
                </a:cubicBezTo>
                <a:cubicBezTo>
                  <a:pt x="322" y="1360"/>
                  <a:pt x="322" y="1360"/>
                  <a:pt x="322" y="1360"/>
                </a:cubicBezTo>
                <a:cubicBezTo>
                  <a:pt x="371" y="1448"/>
                  <a:pt x="469" y="1497"/>
                  <a:pt x="567" y="1497"/>
                </a:cubicBezTo>
                <a:cubicBezTo>
                  <a:pt x="1115" y="1497"/>
                  <a:pt x="1115" y="1497"/>
                  <a:pt x="1115" y="1497"/>
                </a:cubicBezTo>
                <a:cubicBezTo>
                  <a:pt x="1213" y="1497"/>
                  <a:pt x="1301" y="1448"/>
                  <a:pt x="1350" y="1360"/>
                </a:cubicBezTo>
                <a:cubicBezTo>
                  <a:pt x="1624" y="881"/>
                  <a:pt x="1624" y="881"/>
                  <a:pt x="1624" y="881"/>
                </a:cubicBezTo>
                <a:cubicBezTo>
                  <a:pt x="1673" y="802"/>
                  <a:pt x="1673" y="695"/>
                  <a:pt x="1624" y="616"/>
                </a:cubicBezTo>
                <a:cubicBezTo>
                  <a:pt x="1350" y="137"/>
                  <a:pt x="1350" y="137"/>
                  <a:pt x="1350" y="137"/>
                </a:cubicBezTo>
                <a:cubicBezTo>
                  <a:pt x="1301" y="49"/>
                  <a:pt x="1213" y="0"/>
                  <a:pt x="1115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28" name="Freeform 370">
            <a:extLst>
              <a:ext uri="{FF2B5EF4-FFF2-40B4-BE49-F238E27FC236}">
                <a16:creationId xmlns:a16="http://schemas.microsoft.com/office/drawing/2014/main" id="{23488EAB-A267-2C43-9432-7C5966B78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3270" y="4973783"/>
            <a:ext cx="803287" cy="724450"/>
          </a:xfrm>
          <a:custGeom>
            <a:avLst/>
            <a:gdLst>
              <a:gd name="T0" fmla="*/ 1105 w 1664"/>
              <a:gd name="T1" fmla="*/ 0 h 1498"/>
              <a:gd name="T2" fmla="*/ 1105 w 1664"/>
              <a:gd name="T3" fmla="*/ 0 h 1498"/>
              <a:gd name="T4" fmla="*/ 558 w 1664"/>
              <a:gd name="T5" fmla="*/ 0 h 1498"/>
              <a:gd name="T6" fmla="*/ 323 w 1664"/>
              <a:gd name="T7" fmla="*/ 127 h 1498"/>
              <a:gd name="T8" fmla="*/ 49 w 1664"/>
              <a:gd name="T9" fmla="*/ 607 h 1498"/>
              <a:gd name="T10" fmla="*/ 49 w 1664"/>
              <a:gd name="T11" fmla="*/ 881 h 1498"/>
              <a:gd name="T12" fmla="*/ 323 w 1664"/>
              <a:gd name="T13" fmla="*/ 1360 h 1498"/>
              <a:gd name="T14" fmla="*/ 558 w 1664"/>
              <a:gd name="T15" fmla="*/ 1497 h 1498"/>
              <a:gd name="T16" fmla="*/ 1105 w 1664"/>
              <a:gd name="T17" fmla="*/ 1497 h 1498"/>
              <a:gd name="T18" fmla="*/ 1340 w 1664"/>
              <a:gd name="T19" fmla="*/ 1360 h 1498"/>
              <a:gd name="T20" fmla="*/ 1624 w 1664"/>
              <a:gd name="T21" fmla="*/ 881 h 1498"/>
              <a:gd name="T22" fmla="*/ 1624 w 1664"/>
              <a:gd name="T23" fmla="*/ 607 h 1498"/>
              <a:gd name="T24" fmla="*/ 1340 w 1664"/>
              <a:gd name="T25" fmla="*/ 127 h 1498"/>
              <a:gd name="T26" fmla="*/ 1105 w 1664"/>
              <a:gd name="T27" fmla="*/ 0 h 1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64" h="1498">
                <a:moveTo>
                  <a:pt x="1105" y="0"/>
                </a:moveTo>
                <a:lnTo>
                  <a:pt x="1105" y="0"/>
                </a:lnTo>
                <a:cubicBezTo>
                  <a:pt x="558" y="0"/>
                  <a:pt x="558" y="0"/>
                  <a:pt x="558" y="0"/>
                </a:cubicBezTo>
                <a:cubicBezTo>
                  <a:pt x="460" y="0"/>
                  <a:pt x="372" y="49"/>
                  <a:pt x="323" y="127"/>
                </a:cubicBezTo>
                <a:cubicBezTo>
                  <a:pt x="49" y="607"/>
                  <a:pt x="49" y="607"/>
                  <a:pt x="49" y="607"/>
                </a:cubicBezTo>
                <a:cubicBezTo>
                  <a:pt x="0" y="695"/>
                  <a:pt x="0" y="803"/>
                  <a:pt x="49" y="881"/>
                </a:cubicBezTo>
                <a:cubicBezTo>
                  <a:pt x="323" y="1360"/>
                  <a:pt x="323" y="1360"/>
                  <a:pt x="323" y="1360"/>
                </a:cubicBezTo>
                <a:cubicBezTo>
                  <a:pt x="372" y="1448"/>
                  <a:pt x="460" y="1497"/>
                  <a:pt x="558" y="1497"/>
                </a:cubicBezTo>
                <a:cubicBezTo>
                  <a:pt x="1105" y="1497"/>
                  <a:pt x="1105" y="1497"/>
                  <a:pt x="1105" y="1497"/>
                </a:cubicBezTo>
                <a:cubicBezTo>
                  <a:pt x="1203" y="1497"/>
                  <a:pt x="1291" y="1448"/>
                  <a:pt x="1340" y="1360"/>
                </a:cubicBezTo>
                <a:cubicBezTo>
                  <a:pt x="1624" y="881"/>
                  <a:pt x="1624" y="881"/>
                  <a:pt x="1624" y="881"/>
                </a:cubicBezTo>
                <a:cubicBezTo>
                  <a:pt x="1663" y="803"/>
                  <a:pt x="1663" y="695"/>
                  <a:pt x="1624" y="607"/>
                </a:cubicBezTo>
                <a:cubicBezTo>
                  <a:pt x="1340" y="127"/>
                  <a:pt x="1340" y="127"/>
                  <a:pt x="1340" y="127"/>
                </a:cubicBezTo>
                <a:cubicBezTo>
                  <a:pt x="1291" y="49"/>
                  <a:pt x="1203" y="0"/>
                  <a:pt x="1105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29" name="Freeform 371">
            <a:extLst>
              <a:ext uri="{FF2B5EF4-FFF2-40B4-BE49-F238E27FC236}">
                <a16:creationId xmlns:a16="http://schemas.microsoft.com/office/drawing/2014/main" id="{E1EF0AB1-206D-1A49-A9EC-F24C5CC7C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020" y="4973783"/>
            <a:ext cx="809680" cy="724450"/>
          </a:xfrm>
          <a:custGeom>
            <a:avLst/>
            <a:gdLst>
              <a:gd name="T0" fmla="*/ 1115 w 1674"/>
              <a:gd name="T1" fmla="*/ 0 h 1498"/>
              <a:gd name="T2" fmla="*/ 1115 w 1674"/>
              <a:gd name="T3" fmla="*/ 0 h 1498"/>
              <a:gd name="T4" fmla="*/ 567 w 1674"/>
              <a:gd name="T5" fmla="*/ 0 h 1498"/>
              <a:gd name="T6" fmla="*/ 322 w 1674"/>
              <a:gd name="T7" fmla="*/ 127 h 1498"/>
              <a:gd name="T8" fmla="*/ 48 w 1674"/>
              <a:gd name="T9" fmla="*/ 607 h 1498"/>
              <a:gd name="T10" fmla="*/ 48 w 1674"/>
              <a:gd name="T11" fmla="*/ 881 h 1498"/>
              <a:gd name="T12" fmla="*/ 322 w 1674"/>
              <a:gd name="T13" fmla="*/ 1360 h 1498"/>
              <a:gd name="T14" fmla="*/ 567 w 1674"/>
              <a:gd name="T15" fmla="*/ 1497 h 1498"/>
              <a:gd name="T16" fmla="*/ 1115 w 1674"/>
              <a:gd name="T17" fmla="*/ 1497 h 1498"/>
              <a:gd name="T18" fmla="*/ 1350 w 1674"/>
              <a:gd name="T19" fmla="*/ 1360 h 1498"/>
              <a:gd name="T20" fmla="*/ 1624 w 1674"/>
              <a:gd name="T21" fmla="*/ 881 h 1498"/>
              <a:gd name="T22" fmla="*/ 1624 w 1674"/>
              <a:gd name="T23" fmla="*/ 607 h 1498"/>
              <a:gd name="T24" fmla="*/ 1350 w 1674"/>
              <a:gd name="T25" fmla="*/ 127 h 1498"/>
              <a:gd name="T26" fmla="*/ 1115 w 1674"/>
              <a:gd name="T27" fmla="*/ 0 h 1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74" h="1498">
                <a:moveTo>
                  <a:pt x="1115" y="0"/>
                </a:moveTo>
                <a:lnTo>
                  <a:pt x="1115" y="0"/>
                </a:lnTo>
                <a:cubicBezTo>
                  <a:pt x="567" y="0"/>
                  <a:pt x="567" y="0"/>
                  <a:pt x="567" y="0"/>
                </a:cubicBezTo>
                <a:cubicBezTo>
                  <a:pt x="469" y="0"/>
                  <a:pt x="371" y="49"/>
                  <a:pt x="322" y="127"/>
                </a:cubicBezTo>
                <a:cubicBezTo>
                  <a:pt x="48" y="607"/>
                  <a:pt x="48" y="607"/>
                  <a:pt x="48" y="607"/>
                </a:cubicBezTo>
                <a:cubicBezTo>
                  <a:pt x="0" y="695"/>
                  <a:pt x="0" y="803"/>
                  <a:pt x="48" y="881"/>
                </a:cubicBezTo>
                <a:cubicBezTo>
                  <a:pt x="322" y="1360"/>
                  <a:pt x="322" y="1360"/>
                  <a:pt x="322" y="1360"/>
                </a:cubicBezTo>
                <a:cubicBezTo>
                  <a:pt x="371" y="1448"/>
                  <a:pt x="469" y="1497"/>
                  <a:pt x="567" y="1497"/>
                </a:cubicBezTo>
                <a:cubicBezTo>
                  <a:pt x="1115" y="1497"/>
                  <a:pt x="1115" y="1497"/>
                  <a:pt x="1115" y="1497"/>
                </a:cubicBezTo>
                <a:cubicBezTo>
                  <a:pt x="1213" y="1497"/>
                  <a:pt x="1301" y="1448"/>
                  <a:pt x="1350" y="1360"/>
                </a:cubicBezTo>
                <a:cubicBezTo>
                  <a:pt x="1624" y="881"/>
                  <a:pt x="1624" y="881"/>
                  <a:pt x="1624" y="881"/>
                </a:cubicBezTo>
                <a:cubicBezTo>
                  <a:pt x="1673" y="803"/>
                  <a:pt x="1673" y="695"/>
                  <a:pt x="1624" y="607"/>
                </a:cubicBezTo>
                <a:cubicBezTo>
                  <a:pt x="1350" y="127"/>
                  <a:pt x="1350" y="127"/>
                  <a:pt x="1350" y="127"/>
                </a:cubicBezTo>
                <a:cubicBezTo>
                  <a:pt x="1301" y="49"/>
                  <a:pt x="1213" y="0"/>
                  <a:pt x="1115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30" name="Freeform 372">
            <a:extLst>
              <a:ext uri="{FF2B5EF4-FFF2-40B4-BE49-F238E27FC236}">
                <a16:creationId xmlns:a16="http://schemas.microsoft.com/office/drawing/2014/main" id="{09C8896F-14A4-E841-B1B5-36AECA53A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1516" y="4019214"/>
            <a:ext cx="1546914" cy="1414808"/>
          </a:xfrm>
          <a:custGeom>
            <a:avLst/>
            <a:gdLst>
              <a:gd name="T0" fmla="*/ 1957 w 3200"/>
              <a:gd name="T1" fmla="*/ 0 h 2926"/>
              <a:gd name="T2" fmla="*/ 1957 w 3200"/>
              <a:gd name="T3" fmla="*/ 0 h 2926"/>
              <a:gd name="T4" fmla="*/ 1233 w 3200"/>
              <a:gd name="T5" fmla="*/ 0 h 2926"/>
              <a:gd name="T6" fmla="*/ 509 w 3200"/>
              <a:gd name="T7" fmla="*/ 411 h 2926"/>
              <a:gd name="T8" fmla="*/ 147 w 3200"/>
              <a:gd name="T9" fmla="*/ 1037 h 2926"/>
              <a:gd name="T10" fmla="*/ 147 w 3200"/>
              <a:gd name="T11" fmla="*/ 1878 h 2926"/>
              <a:gd name="T12" fmla="*/ 509 w 3200"/>
              <a:gd name="T13" fmla="*/ 2505 h 2926"/>
              <a:gd name="T14" fmla="*/ 1233 w 3200"/>
              <a:gd name="T15" fmla="*/ 2925 h 2926"/>
              <a:gd name="T16" fmla="*/ 1957 w 3200"/>
              <a:gd name="T17" fmla="*/ 2925 h 2926"/>
              <a:gd name="T18" fmla="*/ 2681 w 3200"/>
              <a:gd name="T19" fmla="*/ 2505 h 2926"/>
              <a:gd name="T20" fmla="*/ 3043 w 3200"/>
              <a:gd name="T21" fmla="*/ 1878 h 2926"/>
              <a:gd name="T22" fmla="*/ 3043 w 3200"/>
              <a:gd name="T23" fmla="*/ 1037 h 2926"/>
              <a:gd name="T24" fmla="*/ 2681 w 3200"/>
              <a:gd name="T25" fmla="*/ 411 h 2926"/>
              <a:gd name="T26" fmla="*/ 1957 w 3200"/>
              <a:gd name="T27" fmla="*/ 0 h 29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200" h="2926">
                <a:moveTo>
                  <a:pt x="1957" y="0"/>
                </a:moveTo>
                <a:lnTo>
                  <a:pt x="1957" y="0"/>
                </a:lnTo>
                <a:cubicBezTo>
                  <a:pt x="1233" y="0"/>
                  <a:pt x="1233" y="0"/>
                  <a:pt x="1233" y="0"/>
                </a:cubicBezTo>
                <a:cubicBezTo>
                  <a:pt x="939" y="0"/>
                  <a:pt x="665" y="156"/>
                  <a:pt x="509" y="411"/>
                </a:cubicBezTo>
                <a:cubicBezTo>
                  <a:pt x="147" y="1037"/>
                  <a:pt x="147" y="1037"/>
                  <a:pt x="147" y="1037"/>
                </a:cubicBezTo>
                <a:cubicBezTo>
                  <a:pt x="0" y="1301"/>
                  <a:pt x="0" y="1614"/>
                  <a:pt x="147" y="1878"/>
                </a:cubicBezTo>
                <a:cubicBezTo>
                  <a:pt x="509" y="2505"/>
                  <a:pt x="509" y="2505"/>
                  <a:pt x="509" y="2505"/>
                </a:cubicBezTo>
                <a:cubicBezTo>
                  <a:pt x="665" y="2759"/>
                  <a:pt x="939" y="2925"/>
                  <a:pt x="1233" y="2925"/>
                </a:cubicBezTo>
                <a:cubicBezTo>
                  <a:pt x="1957" y="2925"/>
                  <a:pt x="1957" y="2925"/>
                  <a:pt x="1957" y="2925"/>
                </a:cubicBezTo>
                <a:cubicBezTo>
                  <a:pt x="2260" y="2925"/>
                  <a:pt x="2534" y="2759"/>
                  <a:pt x="2681" y="2505"/>
                </a:cubicBezTo>
                <a:cubicBezTo>
                  <a:pt x="3043" y="1878"/>
                  <a:pt x="3043" y="1878"/>
                  <a:pt x="3043" y="1878"/>
                </a:cubicBezTo>
                <a:cubicBezTo>
                  <a:pt x="3199" y="1614"/>
                  <a:pt x="3199" y="1301"/>
                  <a:pt x="3043" y="1037"/>
                </a:cubicBezTo>
                <a:cubicBezTo>
                  <a:pt x="2681" y="411"/>
                  <a:pt x="2681" y="411"/>
                  <a:pt x="2681" y="411"/>
                </a:cubicBezTo>
                <a:cubicBezTo>
                  <a:pt x="2534" y="156"/>
                  <a:pt x="2260" y="0"/>
                  <a:pt x="1957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544" name="Freeform 373">
            <a:extLst>
              <a:ext uri="{FF2B5EF4-FFF2-40B4-BE49-F238E27FC236}">
                <a16:creationId xmlns:a16="http://schemas.microsoft.com/office/drawing/2014/main" id="{E67639B3-F6ED-5C49-9A35-130516832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1516" y="2412640"/>
            <a:ext cx="1546914" cy="1419070"/>
          </a:xfrm>
          <a:custGeom>
            <a:avLst/>
            <a:gdLst>
              <a:gd name="T0" fmla="*/ 1957 w 3200"/>
              <a:gd name="T1" fmla="*/ 0 h 2935"/>
              <a:gd name="T2" fmla="*/ 1957 w 3200"/>
              <a:gd name="T3" fmla="*/ 0 h 2935"/>
              <a:gd name="T4" fmla="*/ 1233 w 3200"/>
              <a:gd name="T5" fmla="*/ 0 h 2935"/>
              <a:gd name="T6" fmla="*/ 509 w 3200"/>
              <a:gd name="T7" fmla="*/ 421 h 2935"/>
              <a:gd name="T8" fmla="*/ 147 w 3200"/>
              <a:gd name="T9" fmla="*/ 1047 h 2935"/>
              <a:gd name="T10" fmla="*/ 147 w 3200"/>
              <a:gd name="T11" fmla="*/ 1888 h 2935"/>
              <a:gd name="T12" fmla="*/ 509 w 3200"/>
              <a:gd name="T13" fmla="*/ 2514 h 2935"/>
              <a:gd name="T14" fmla="*/ 1233 w 3200"/>
              <a:gd name="T15" fmla="*/ 2934 h 2935"/>
              <a:gd name="T16" fmla="*/ 1957 w 3200"/>
              <a:gd name="T17" fmla="*/ 2934 h 2935"/>
              <a:gd name="T18" fmla="*/ 2681 w 3200"/>
              <a:gd name="T19" fmla="*/ 2514 h 2935"/>
              <a:gd name="T20" fmla="*/ 3043 w 3200"/>
              <a:gd name="T21" fmla="*/ 1888 h 2935"/>
              <a:gd name="T22" fmla="*/ 3043 w 3200"/>
              <a:gd name="T23" fmla="*/ 1047 h 2935"/>
              <a:gd name="T24" fmla="*/ 2681 w 3200"/>
              <a:gd name="T25" fmla="*/ 421 h 2935"/>
              <a:gd name="T26" fmla="*/ 1957 w 3200"/>
              <a:gd name="T27" fmla="*/ 0 h 2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200" h="2935">
                <a:moveTo>
                  <a:pt x="1957" y="0"/>
                </a:moveTo>
                <a:lnTo>
                  <a:pt x="1957" y="0"/>
                </a:lnTo>
                <a:cubicBezTo>
                  <a:pt x="1233" y="0"/>
                  <a:pt x="1233" y="0"/>
                  <a:pt x="1233" y="0"/>
                </a:cubicBezTo>
                <a:cubicBezTo>
                  <a:pt x="939" y="0"/>
                  <a:pt x="665" y="166"/>
                  <a:pt x="509" y="421"/>
                </a:cubicBezTo>
                <a:cubicBezTo>
                  <a:pt x="147" y="1047"/>
                  <a:pt x="147" y="1047"/>
                  <a:pt x="147" y="1047"/>
                </a:cubicBezTo>
                <a:cubicBezTo>
                  <a:pt x="0" y="1311"/>
                  <a:pt x="0" y="1624"/>
                  <a:pt x="147" y="1888"/>
                </a:cubicBezTo>
                <a:cubicBezTo>
                  <a:pt x="509" y="2514"/>
                  <a:pt x="509" y="2514"/>
                  <a:pt x="509" y="2514"/>
                </a:cubicBezTo>
                <a:cubicBezTo>
                  <a:pt x="665" y="2768"/>
                  <a:pt x="939" y="2934"/>
                  <a:pt x="1233" y="2934"/>
                </a:cubicBezTo>
                <a:cubicBezTo>
                  <a:pt x="1957" y="2934"/>
                  <a:pt x="1957" y="2934"/>
                  <a:pt x="1957" y="2934"/>
                </a:cubicBezTo>
                <a:cubicBezTo>
                  <a:pt x="2260" y="2934"/>
                  <a:pt x="2534" y="2768"/>
                  <a:pt x="2681" y="2514"/>
                </a:cubicBezTo>
                <a:cubicBezTo>
                  <a:pt x="3043" y="1888"/>
                  <a:pt x="3043" y="1888"/>
                  <a:pt x="3043" y="1888"/>
                </a:cubicBezTo>
                <a:cubicBezTo>
                  <a:pt x="3199" y="1624"/>
                  <a:pt x="3199" y="1311"/>
                  <a:pt x="3043" y="1047"/>
                </a:cubicBezTo>
                <a:cubicBezTo>
                  <a:pt x="2681" y="421"/>
                  <a:pt x="2681" y="421"/>
                  <a:pt x="2681" y="421"/>
                </a:cubicBezTo>
                <a:cubicBezTo>
                  <a:pt x="2534" y="166"/>
                  <a:pt x="2260" y="0"/>
                  <a:pt x="1957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46" name="Freeform 675">
            <a:extLst>
              <a:ext uri="{FF2B5EF4-FFF2-40B4-BE49-F238E27FC236}">
                <a16:creationId xmlns:a16="http://schemas.microsoft.com/office/drawing/2014/main" id="{9311D9F4-52C2-8048-BA50-A767B5132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9322" y="3593067"/>
            <a:ext cx="349441" cy="223728"/>
          </a:xfrm>
          <a:custGeom>
            <a:avLst/>
            <a:gdLst>
              <a:gd name="T0" fmla="*/ 695 w 725"/>
              <a:gd name="T1" fmla="*/ 460 h 461"/>
              <a:gd name="T2" fmla="*/ 695 w 725"/>
              <a:gd name="T3" fmla="*/ 460 h 461"/>
              <a:gd name="T4" fmla="*/ 29 w 725"/>
              <a:gd name="T5" fmla="*/ 460 h 461"/>
              <a:gd name="T6" fmla="*/ 0 w 725"/>
              <a:gd name="T7" fmla="*/ 431 h 461"/>
              <a:gd name="T8" fmla="*/ 0 w 725"/>
              <a:gd name="T9" fmla="*/ 29 h 461"/>
              <a:gd name="T10" fmla="*/ 29 w 725"/>
              <a:gd name="T11" fmla="*/ 0 h 461"/>
              <a:gd name="T12" fmla="*/ 127 w 725"/>
              <a:gd name="T13" fmla="*/ 0 h 461"/>
              <a:gd name="T14" fmla="*/ 147 w 725"/>
              <a:gd name="T15" fmla="*/ 10 h 461"/>
              <a:gd name="T16" fmla="*/ 127 w 725"/>
              <a:gd name="T17" fmla="*/ 29 h 461"/>
              <a:gd name="T18" fmla="*/ 39 w 725"/>
              <a:gd name="T19" fmla="*/ 29 h 461"/>
              <a:gd name="T20" fmla="*/ 39 w 725"/>
              <a:gd name="T21" fmla="*/ 421 h 461"/>
              <a:gd name="T22" fmla="*/ 695 w 725"/>
              <a:gd name="T23" fmla="*/ 421 h 461"/>
              <a:gd name="T24" fmla="*/ 695 w 725"/>
              <a:gd name="T25" fmla="*/ 29 h 461"/>
              <a:gd name="T26" fmla="*/ 597 w 725"/>
              <a:gd name="T27" fmla="*/ 29 h 461"/>
              <a:gd name="T28" fmla="*/ 577 w 725"/>
              <a:gd name="T29" fmla="*/ 10 h 461"/>
              <a:gd name="T30" fmla="*/ 597 w 725"/>
              <a:gd name="T31" fmla="*/ 0 h 461"/>
              <a:gd name="T32" fmla="*/ 695 w 725"/>
              <a:gd name="T33" fmla="*/ 0 h 461"/>
              <a:gd name="T34" fmla="*/ 724 w 725"/>
              <a:gd name="T35" fmla="*/ 29 h 461"/>
              <a:gd name="T36" fmla="*/ 724 w 725"/>
              <a:gd name="T37" fmla="*/ 431 h 461"/>
              <a:gd name="T38" fmla="*/ 695 w 725"/>
              <a:gd name="T39" fmla="*/ 460 h 461"/>
              <a:gd name="T40" fmla="*/ 695 w 725"/>
              <a:gd name="T41" fmla="*/ 29 h 461"/>
              <a:gd name="T42" fmla="*/ 695 w 725"/>
              <a:gd name="T43" fmla="*/ 29 h 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725" h="461">
                <a:moveTo>
                  <a:pt x="695" y="460"/>
                </a:moveTo>
                <a:lnTo>
                  <a:pt x="695" y="460"/>
                </a:lnTo>
                <a:cubicBezTo>
                  <a:pt x="29" y="460"/>
                  <a:pt x="29" y="460"/>
                  <a:pt x="29" y="460"/>
                </a:cubicBezTo>
                <a:cubicBezTo>
                  <a:pt x="10" y="460"/>
                  <a:pt x="0" y="440"/>
                  <a:pt x="0" y="431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10"/>
                  <a:pt x="10" y="0"/>
                  <a:pt x="29" y="0"/>
                </a:cubicBezTo>
                <a:cubicBezTo>
                  <a:pt x="127" y="0"/>
                  <a:pt x="127" y="0"/>
                  <a:pt x="127" y="0"/>
                </a:cubicBezTo>
                <a:cubicBezTo>
                  <a:pt x="137" y="0"/>
                  <a:pt x="147" y="0"/>
                  <a:pt x="147" y="10"/>
                </a:cubicBezTo>
                <a:cubicBezTo>
                  <a:pt x="147" y="19"/>
                  <a:pt x="137" y="29"/>
                  <a:pt x="127" y="29"/>
                </a:cubicBezTo>
                <a:cubicBezTo>
                  <a:pt x="39" y="29"/>
                  <a:pt x="39" y="29"/>
                  <a:pt x="39" y="29"/>
                </a:cubicBezTo>
                <a:cubicBezTo>
                  <a:pt x="39" y="421"/>
                  <a:pt x="39" y="421"/>
                  <a:pt x="39" y="421"/>
                </a:cubicBezTo>
                <a:cubicBezTo>
                  <a:pt x="695" y="421"/>
                  <a:pt x="695" y="421"/>
                  <a:pt x="695" y="421"/>
                </a:cubicBezTo>
                <a:cubicBezTo>
                  <a:pt x="695" y="29"/>
                  <a:pt x="695" y="29"/>
                  <a:pt x="695" y="29"/>
                </a:cubicBezTo>
                <a:cubicBezTo>
                  <a:pt x="597" y="29"/>
                  <a:pt x="597" y="29"/>
                  <a:pt x="597" y="29"/>
                </a:cubicBezTo>
                <a:cubicBezTo>
                  <a:pt x="587" y="29"/>
                  <a:pt x="577" y="19"/>
                  <a:pt x="577" y="10"/>
                </a:cubicBezTo>
                <a:cubicBezTo>
                  <a:pt x="577" y="0"/>
                  <a:pt x="587" y="0"/>
                  <a:pt x="597" y="0"/>
                </a:cubicBezTo>
                <a:cubicBezTo>
                  <a:pt x="695" y="0"/>
                  <a:pt x="695" y="0"/>
                  <a:pt x="695" y="0"/>
                </a:cubicBezTo>
                <a:cubicBezTo>
                  <a:pt x="714" y="0"/>
                  <a:pt x="724" y="10"/>
                  <a:pt x="724" y="29"/>
                </a:cubicBezTo>
                <a:cubicBezTo>
                  <a:pt x="724" y="431"/>
                  <a:pt x="724" y="431"/>
                  <a:pt x="724" y="431"/>
                </a:cubicBezTo>
                <a:cubicBezTo>
                  <a:pt x="724" y="440"/>
                  <a:pt x="714" y="460"/>
                  <a:pt x="695" y="460"/>
                </a:cubicBezTo>
                <a:close/>
                <a:moveTo>
                  <a:pt x="695" y="29"/>
                </a:moveTo>
                <a:lnTo>
                  <a:pt x="695" y="2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47" name="Freeform 676">
            <a:extLst>
              <a:ext uri="{FF2B5EF4-FFF2-40B4-BE49-F238E27FC236}">
                <a16:creationId xmlns:a16="http://schemas.microsoft.com/office/drawing/2014/main" id="{1B9515CD-93E0-AE47-BF3C-49591C923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520" y="3593067"/>
            <a:ext cx="189636" cy="104407"/>
          </a:xfrm>
          <a:custGeom>
            <a:avLst/>
            <a:gdLst>
              <a:gd name="T0" fmla="*/ 20 w 393"/>
              <a:gd name="T1" fmla="*/ 215 h 216"/>
              <a:gd name="T2" fmla="*/ 20 w 393"/>
              <a:gd name="T3" fmla="*/ 215 h 216"/>
              <a:gd name="T4" fmla="*/ 10 w 393"/>
              <a:gd name="T5" fmla="*/ 205 h 216"/>
              <a:gd name="T6" fmla="*/ 10 w 393"/>
              <a:gd name="T7" fmla="*/ 186 h 216"/>
              <a:gd name="T8" fmla="*/ 363 w 393"/>
              <a:gd name="T9" fmla="*/ 10 h 216"/>
              <a:gd name="T10" fmla="*/ 382 w 393"/>
              <a:gd name="T11" fmla="*/ 10 h 216"/>
              <a:gd name="T12" fmla="*/ 372 w 393"/>
              <a:gd name="T13" fmla="*/ 39 h 216"/>
              <a:gd name="T14" fmla="*/ 30 w 393"/>
              <a:gd name="T15" fmla="*/ 215 h 216"/>
              <a:gd name="T16" fmla="*/ 20 w 393"/>
              <a:gd name="T17" fmla="*/ 215 h 2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3" h="216">
                <a:moveTo>
                  <a:pt x="20" y="215"/>
                </a:moveTo>
                <a:lnTo>
                  <a:pt x="20" y="215"/>
                </a:lnTo>
                <a:cubicBezTo>
                  <a:pt x="20" y="215"/>
                  <a:pt x="10" y="215"/>
                  <a:pt x="10" y="205"/>
                </a:cubicBezTo>
                <a:cubicBezTo>
                  <a:pt x="0" y="196"/>
                  <a:pt x="10" y="186"/>
                  <a:pt x="10" y="186"/>
                </a:cubicBezTo>
                <a:cubicBezTo>
                  <a:pt x="363" y="10"/>
                  <a:pt x="363" y="10"/>
                  <a:pt x="363" y="10"/>
                </a:cubicBezTo>
                <a:cubicBezTo>
                  <a:pt x="372" y="0"/>
                  <a:pt x="382" y="10"/>
                  <a:pt x="382" y="10"/>
                </a:cubicBezTo>
                <a:cubicBezTo>
                  <a:pt x="392" y="19"/>
                  <a:pt x="382" y="29"/>
                  <a:pt x="372" y="39"/>
                </a:cubicBezTo>
                <a:cubicBezTo>
                  <a:pt x="30" y="215"/>
                  <a:pt x="30" y="215"/>
                  <a:pt x="30" y="215"/>
                </a:cubicBezTo>
                <a:lnTo>
                  <a:pt x="20" y="215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48" name="Freeform 677">
            <a:extLst>
              <a:ext uri="{FF2B5EF4-FFF2-40B4-BE49-F238E27FC236}">
                <a16:creationId xmlns:a16="http://schemas.microsoft.com/office/drawing/2014/main" id="{5258EA01-9FFE-6446-93AC-81060EB0BA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9322" y="3593067"/>
            <a:ext cx="185375" cy="104407"/>
          </a:xfrm>
          <a:custGeom>
            <a:avLst/>
            <a:gdLst>
              <a:gd name="T0" fmla="*/ 362 w 383"/>
              <a:gd name="T1" fmla="*/ 215 h 216"/>
              <a:gd name="T2" fmla="*/ 362 w 383"/>
              <a:gd name="T3" fmla="*/ 215 h 216"/>
              <a:gd name="T4" fmla="*/ 352 w 383"/>
              <a:gd name="T5" fmla="*/ 215 h 216"/>
              <a:gd name="T6" fmla="*/ 10 w 383"/>
              <a:gd name="T7" fmla="*/ 39 h 216"/>
              <a:gd name="T8" fmla="*/ 0 w 383"/>
              <a:gd name="T9" fmla="*/ 10 h 216"/>
              <a:gd name="T10" fmla="*/ 29 w 383"/>
              <a:gd name="T11" fmla="*/ 10 h 216"/>
              <a:gd name="T12" fmla="*/ 372 w 383"/>
              <a:gd name="T13" fmla="*/ 186 h 216"/>
              <a:gd name="T14" fmla="*/ 382 w 383"/>
              <a:gd name="T15" fmla="*/ 205 h 216"/>
              <a:gd name="T16" fmla="*/ 362 w 383"/>
              <a:gd name="T17" fmla="*/ 215 h 2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83" h="216">
                <a:moveTo>
                  <a:pt x="362" y="215"/>
                </a:moveTo>
                <a:lnTo>
                  <a:pt x="362" y="215"/>
                </a:lnTo>
                <a:cubicBezTo>
                  <a:pt x="362" y="215"/>
                  <a:pt x="362" y="215"/>
                  <a:pt x="352" y="215"/>
                </a:cubicBezTo>
                <a:cubicBezTo>
                  <a:pt x="10" y="39"/>
                  <a:pt x="10" y="39"/>
                  <a:pt x="10" y="39"/>
                </a:cubicBezTo>
                <a:cubicBezTo>
                  <a:pt x="0" y="29"/>
                  <a:pt x="0" y="19"/>
                  <a:pt x="0" y="10"/>
                </a:cubicBezTo>
                <a:cubicBezTo>
                  <a:pt x="10" y="10"/>
                  <a:pt x="20" y="0"/>
                  <a:pt x="29" y="10"/>
                </a:cubicBezTo>
                <a:cubicBezTo>
                  <a:pt x="372" y="186"/>
                  <a:pt x="372" y="186"/>
                  <a:pt x="372" y="186"/>
                </a:cubicBezTo>
                <a:cubicBezTo>
                  <a:pt x="382" y="186"/>
                  <a:pt x="382" y="196"/>
                  <a:pt x="382" y="205"/>
                </a:cubicBezTo>
                <a:cubicBezTo>
                  <a:pt x="372" y="215"/>
                  <a:pt x="372" y="215"/>
                  <a:pt x="362" y="21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49" name="Freeform 678">
            <a:extLst>
              <a:ext uri="{FF2B5EF4-FFF2-40B4-BE49-F238E27FC236}">
                <a16:creationId xmlns:a16="http://schemas.microsoft.com/office/drawing/2014/main" id="{04F65D3E-63DB-9C45-B991-3335FCD5A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3050" y="3688951"/>
            <a:ext cx="127844" cy="123583"/>
          </a:xfrm>
          <a:custGeom>
            <a:avLst/>
            <a:gdLst>
              <a:gd name="T0" fmla="*/ 245 w 265"/>
              <a:gd name="T1" fmla="*/ 254 h 255"/>
              <a:gd name="T2" fmla="*/ 245 w 265"/>
              <a:gd name="T3" fmla="*/ 254 h 255"/>
              <a:gd name="T4" fmla="*/ 235 w 265"/>
              <a:gd name="T5" fmla="*/ 254 h 255"/>
              <a:gd name="T6" fmla="*/ 10 w 265"/>
              <a:gd name="T7" fmla="*/ 29 h 255"/>
              <a:gd name="T8" fmla="*/ 10 w 265"/>
              <a:gd name="T9" fmla="*/ 0 h 255"/>
              <a:gd name="T10" fmla="*/ 29 w 265"/>
              <a:gd name="T11" fmla="*/ 0 h 255"/>
              <a:gd name="T12" fmla="*/ 254 w 265"/>
              <a:gd name="T13" fmla="*/ 225 h 255"/>
              <a:gd name="T14" fmla="*/ 254 w 265"/>
              <a:gd name="T15" fmla="*/ 254 h 255"/>
              <a:gd name="T16" fmla="*/ 245 w 265"/>
              <a:gd name="T17" fmla="*/ 254 h 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5" h="255">
                <a:moveTo>
                  <a:pt x="245" y="254"/>
                </a:moveTo>
                <a:lnTo>
                  <a:pt x="245" y="254"/>
                </a:lnTo>
                <a:lnTo>
                  <a:pt x="235" y="254"/>
                </a:lnTo>
                <a:cubicBezTo>
                  <a:pt x="10" y="29"/>
                  <a:pt x="10" y="29"/>
                  <a:pt x="10" y="29"/>
                </a:cubicBezTo>
                <a:cubicBezTo>
                  <a:pt x="0" y="19"/>
                  <a:pt x="0" y="9"/>
                  <a:pt x="10" y="0"/>
                </a:cubicBezTo>
                <a:cubicBezTo>
                  <a:pt x="20" y="0"/>
                  <a:pt x="29" y="0"/>
                  <a:pt x="29" y="0"/>
                </a:cubicBezTo>
                <a:cubicBezTo>
                  <a:pt x="254" y="225"/>
                  <a:pt x="254" y="225"/>
                  <a:pt x="254" y="225"/>
                </a:cubicBezTo>
                <a:cubicBezTo>
                  <a:pt x="264" y="235"/>
                  <a:pt x="264" y="244"/>
                  <a:pt x="254" y="254"/>
                </a:cubicBezTo>
                <a:cubicBezTo>
                  <a:pt x="254" y="254"/>
                  <a:pt x="254" y="254"/>
                  <a:pt x="245" y="25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50" name="Freeform 679">
            <a:extLst>
              <a:ext uri="{FF2B5EF4-FFF2-40B4-BE49-F238E27FC236}">
                <a16:creationId xmlns:a16="http://schemas.microsoft.com/office/drawing/2014/main" id="{C2F4926F-ED39-8E48-89B2-F4D561FE0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5715" y="3688951"/>
            <a:ext cx="123583" cy="123583"/>
          </a:xfrm>
          <a:custGeom>
            <a:avLst/>
            <a:gdLst>
              <a:gd name="T0" fmla="*/ 19 w 255"/>
              <a:gd name="T1" fmla="*/ 254 h 255"/>
              <a:gd name="T2" fmla="*/ 19 w 255"/>
              <a:gd name="T3" fmla="*/ 254 h 255"/>
              <a:gd name="T4" fmla="*/ 10 w 255"/>
              <a:gd name="T5" fmla="*/ 244 h 255"/>
              <a:gd name="T6" fmla="*/ 10 w 255"/>
              <a:gd name="T7" fmla="*/ 225 h 255"/>
              <a:gd name="T8" fmla="*/ 225 w 255"/>
              <a:gd name="T9" fmla="*/ 0 h 255"/>
              <a:gd name="T10" fmla="*/ 244 w 255"/>
              <a:gd name="T11" fmla="*/ 0 h 255"/>
              <a:gd name="T12" fmla="*/ 244 w 255"/>
              <a:gd name="T13" fmla="*/ 29 h 255"/>
              <a:gd name="T14" fmla="*/ 29 w 255"/>
              <a:gd name="T15" fmla="*/ 244 h 255"/>
              <a:gd name="T16" fmla="*/ 19 w 255"/>
              <a:gd name="T17" fmla="*/ 254 h 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5" h="255">
                <a:moveTo>
                  <a:pt x="19" y="254"/>
                </a:moveTo>
                <a:lnTo>
                  <a:pt x="19" y="254"/>
                </a:lnTo>
                <a:cubicBezTo>
                  <a:pt x="10" y="254"/>
                  <a:pt x="10" y="254"/>
                  <a:pt x="10" y="244"/>
                </a:cubicBezTo>
                <a:cubicBezTo>
                  <a:pt x="0" y="244"/>
                  <a:pt x="0" y="225"/>
                  <a:pt x="10" y="225"/>
                </a:cubicBezTo>
                <a:cubicBezTo>
                  <a:pt x="225" y="0"/>
                  <a:pt x="225" y="0"/>
                  <a:pt x="225" y="0"/>
                </a:cubicBezTo>
                <a:cubicBezTo>
                  <a:pt x="235" y="0"/>
                  <a:pt x="244" y="0"/>
                  <a:pt x="244" y="0"/>
                </a:cubicBezTo>
                <a:cubicBezTo>
                  <a:pt x="254" y="9"/>
                  <a:pt x="254" y="19"/>
                  <a:pt x="244" y="29"/>
                </a:cubicBezTo>
                <a:cubicBezTo>
                  <a:pt x="29" y="244"/>
                  <a:pt x="29" y="244"/>
                  <a:pt x="29" y="244"/>
                </a:cubicBezTo>
                <a:cubicBezTo>
                  <a:pt x="29" y="254"/>
                  <a:pt x="19" y="254"/>
                  <a:pt x="19" y="25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51" name="Freeform 680">
            <a:extLst>
              <a:ext uri="{FF2B5EF4-FFF2-40B4-BE49-F238E27FC236}">
                <a16:creationId xmlns:a16="http://schemas.microsoft.com/office/drawing/2014/main" id="{488BC84C-4599-7A48-A887-D9EB8FBAB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591" y="3460961"/>
            <a:ext cx="245034" cy="174721"/>
          </a:xfrm>
          <a:custGeom>
            <a:avLst/>
            <a:gdLst>
              <a:gd name="T0" fmla="*/ 489 w 509"/>
              <a:gd name="T1" fmla="*/ 362 h 363"/>
              <a:gd name="T2" fmla="*/ 489 w 509"/>
              <a:gd name="T3" fmla="*/ 362 h 363"/>
              <a:gd name="T4" fmla="*/ 489 w 509"/>
              <a:gd name="T5" fmla="*/ 362 h 363"/>
              <a:gd name="T6" fmla="*/ 469 w 509"/>
              <a:gd name="T7" fmla="*/ 343 h 363"/>
              <a:gd name="T8" fmla="*/ 469 w 509"/>
              <a:gd name="T9" fmla="*/ 49 h 363"/>
              <a:gd name="T10" fmla="*/ 49 w 509"/>
              <a:gd name="T11" fmla="*/ 49 h 363"/>
              <a:gd name="T12" fmla="*/ 49 w 509"/>
              <a:gd name="T13" fmla="*/ 343 h 363"/>
              <a:gd name="T14" fmla="*/ 19 w 509"/>
              <a:gd name="T15" fmla="*/ 362 h 363"/>
              <a:gd name="T16" fmla="*/ 19 w 509"/>
              <a:gd name="T17" fmla="*/ 362 h 363"/>
              <a:gd name="T18" fmla="*/ 0 w 509"/>
              <a:gd name="T19" fmla="*/ 343 h 363"/>
              <a:gd name="T20" fmla="*/ 0 w 509"/>
              <a:gd name="T21" fmla="*/ 29 h 363"/>
              <a:gd name="T22" fmla="*/ 29 w 509"/>
              <a:gd name="T23" fmla="*/ 0 h 363"/>
              <a:gd name="T24" fmla="*/ 479 w 509"/>
              <a:gd name="T25" fmla="*/ 0 h 363"/>
              <a:gd name="T26" fmla="*/ 508 w 509"/>
              <a:gd name="T27" fmla="*/ 29 h 363"/>
              <a:gd name="T28" fmla="*/ 508 w 509"/>
              <a:gd name="T29" fmla="*/ 343 h 363"/>
              <a:gd name="T30" fmla="*/ 489 w 509"/>
              <a:gd name="T31" fmla="*/ 362 h 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09" h="363">
                <a:moveTo>
                  <a:pt x="489" y="362"/>
                </a:moveTo>
                <a:lnTo>
                  <a:pt x="489" y="362"/>
                </a:lnTo>
                <a:lnTo>
                  <a:pt x="489" y="362"/>
                </a:lnTo>
                <a:cubicBezTo>
                  <a:pt x="479" y="362"/>
                  <a:pt x="469" y="352"/>
                  <a:pt x="469" y="343"/>
                </a:cubicBezTo>
                <a:cubicBezTo>
                  <a:pt x="469" y="49"/>
                  <a:pt x="469" y="49"/>
                  <a:pt x="469" y="49"/>
                </a:cubicBezTo>
                <a:cubicBezTo>
                  <a:pt x="49" y="49"/>
                  <a:pt x="49" y="49"/>
                  <a:pt x="49" y="49"/>
                </a:cubicBezTo>
                <a:cubicBezTo>
                  <a:pt x="49" y="343"/>
                  <a:pt x="49" y="343"/>
                  <a:pt x="49" y="343"/>
                </a:cubicBezTo>
                <a:cubicBezTo>
                  <a:pt x="49" y="352"/>
                  <a:pt x="39" y="362"/>
                  <a:pt x="19" y="362"/>
                </a:cubicBezTo>
                <a:lnTo>
                  <a:pt x="19" y="362"/>
                </a:lnTo>
                <a:cubicBezTo>
                  <a:pt x="10" y="362"/>
                  <a:pt x="0" y="352"/>
                  <a:pt x="0" y="343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10"/>
                  <a:pt x="19" y="0"/>
                  <a:pt x="29" y="0"/>
                </a:cubicBezTo>
                <a:cubicBezTo>
                  <a:pt x="479" y="0"/>
                  <a:pt x="479" y="0"/>
                  <a:pt x="479" y="0"/>
                </a:cubicBezTo>
                <a:cubicBezTo>
                  <a:pt x="499" y="0"/>
                  <a:pt x="508" y="10"/>
                  <a:pt x="508" y="29"/>
                </a:cubicBezTo>
                <a:cubicBezTo>
                  <a:pt x="508" y="343"/>
                  <a:pt x="508" y="343"/>
                  <a:pt x="508" y="343"/>
                </a:cubicBezTo>
                <a:cubicBezTo>
                  <a:pt x="508" y="352"/>
                  <a:pt x="499" y="362"/>
                  <a:pt x="489" y="36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52" name="Freeform 681">
            <a:extLst>
              <a:ext uri="{FF2B5EF4-FFF2-40B4-BE49-F238E27FC236}">
                <a16:creationId xmlns:a16="http://schemas.microsoft.com/office/drawing/2014/main" id="{721A018E-06FD-1447-9FB2-14182FEB3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2082" y="3522753"/>
            <a:ext cx="66052" cy="104406"/>
          </a:xfrm>
          <a:custGeom>
            <a:avLst/>
            <a:gdLst>
              <a:gd name="T0" fmla="*/ 68 w 138"/>
              <a:gd name="T1" fmla="*/ 216 h 217"/>
              <a:gd name="T2" fmla="*/ 68 w 138"/>
              <a:gd name="T3" fmla="*/ 216 h 217"/>
              <a:gd name="T4" fmla="*/ 19 w 138"/>
              <a:gd name="T5" fmla="*/ 206 h 217"/>
              <a:gd name="T6" fmla="*/ 9 w 138"/>
              <a:gd name="T7" fmla="*/ 186 h 217"/>
              <a:gd name="T8" fmla="*/ 29 w 138"/>
              <a:gd name="T9" fmla="*/ 176 h 217"/>
              <a:gd name="T10" fmla="*/ 98 w 138"/>
              <a:gd name="T11" fmla="*/ 176 h 217"/>
              <a:gd name="T12" fmla="*/ 107 w 138"/>
              <a:gd name="T13" fmla="*/ 157 h 217"/>
              <a:gd name="T14" fmla="*/ 68 w 138"/>
              <a:gd name="T15" fmla="*/ 128 h 217"/>
              <a:gd name="T16" fmla="*/ 9 w 138"/>
              <a:gd name="T17" fmla="*/ 69 h 217"/>
              <a:gd name="T18" fmla="*/ 29 w 138"/>
              <a:gd name="T19" fmla="*/ 20 h 217"/>
              <a:gd name="T20" fmla="*/ 127 w 138"/>
              <a:gd name="T21" fmla="*/ 20 h 217"/>
              <a:gd name="T22" fmla="*/ 137 w 138"/>
              <a:gd name="T23" fmla="*/ 39 h 217"/>
              <a:gd name="T24" fmla="*/ 117 w 138"/>
              <a:gd name="T25" fmla="*/ 49 h 217"/>
              <a:gd name="T26" fmla="*/ 48 w 138"/>
              <a:gd name="T27" fmla="*/ 49 h 217"/>
              <a:gd name="T28" fmla="*/ 39 w 138"/>
              <a:gd name="T29" fmla="*/ 69 h 217"/>
              <a:gd name="T30" fmla="*/ 78 w 138"/>
              <a:gd name="T31" fmla="*/ 98 h 217"/>
              <a:gd name="T32" fmla="*/ 137 w 138"/>
              <a:gd name="T33" fmla="*/ 157 h 217"/>
              <a:gd name="T34" fmla="*/ 107 w 138"/>
              <a:gd name="T35" fmla="*/ 206 h 217"/>
              <a:gd name="T36" fmla="*/ 68 w 138"/>
              <a:gd name="T37" fmla="*/ 216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38" h="217">
                <a:moveTo>
                  <a:pt x="68" y="216"/>
                </a:moveTo>
                <a:lnTo>
                  <a:pt x="68" y="216"/>
                </a:lnTo>
                <a:cubicBezTo>
                  <a:pt x="48" y="216"/>
                  <a:pt x="29" y="216"/>
                  <a:pt x="19" y="206"/>
                </a:cubicBezTo>
                <a:cubicBezTo>
                  <a:pt x="9" y="206"/>
                  <a:pt x="0" y="196"/>
                  <a:pt x="9" y="186"/>
                </a:cubicBezTo>
                <a:cubicBezTo>
                  <a:pt x="9" y="176"/>
                  <a:pt x="19" y="176"/>
                  <a:pt x="29" y="176"/>
                </a:cubicBezTo>
                <a:cubicBezTo>
                  <a:pt x="48" y="186"/>
                  <a:pt x="78" y="186"/>
                  <a:pt x="98" y="176"/>
                </a:cubicBezTo>
                <a:cubicBezTo>
                  <a:pt x="98" y="176"/>
                  <a:pt x="107" y="166"/>
                  <a:pt x="107" y="157"/>
                </a:cubicBezTo>
                <a:cubicBezTo>
                  <a:pt x="107" y="147"/>
                  <a:pt x="88" y="137"/>
                  <a:pt x="68" y="128"/>
                </a:cubicBezTo>
                <a:cubicBezTo>
                  <a:pt x="39" y="108"/>
                  <a:pt x="9" y="98"/>
                  <a:pt x="9" y="69"/>
                </a:cubicBezTo>
                <a:cubicBezTo>
                  <a:pt x="9" y="49"/>
                  <a:pt x="19" y="30"/>
                  <a:pt x="29" y="20"/>
                </a:cubicBezTo>
                <a:cubicBezTo>
                  <a:pt x="58" y="0"/>
                  <a:pt x="88" y="0"/>
                  <a:pt x="127" y="20"/>
                </a:cubicBezTo>
                <a:cubicBezTo>
                  <a:pt x="137" y="20"/>
                  <a:pt x="137" y="30"/>
                  <a:pt x="137" y="39"/>
                </a:cubicBezTo>
                <a:cubicBezTo>
                  <a:pt x="127" y="49"/>
                  <a:pt x="117" y="49"/>
                  <a:pt x="117" y="49"/>
                </a:cubicBezTo>
                <a:cubicBezTo>
                  <a:pt x="88" y="39"/>
                  <a:pt x="58" y="39"/>
                  <a:pt x="48" y="49"/>
                </a:cubicBezTo>
                <a:cubicBezTo>
                  <a:pt x="39" y="49"/>
                  <a:pt x="39" y="59"/>
                  <a:pt x="39" y="69"/>
                </a:cubicBezTo>
                <a:cubicBezTo>
                  <a:pt x="39" y="78"/>
                  <a:pt x="58" y="88"/>
                  <a:pt x="78" y="98"/>
                </a:cubicBezTo>
                <a:cubicBezTo>
                  <a:pt x="107" y="108"/>
                  <a:pt x="137" y="128"/>
                  <a:pt x="137" y="157"/>
                </a:cubicBezTo>
                <a:cubicBezTo>
                  <a:pt x="137" y="176"/>
                  <a:pt x="127" y="196"/>
                  <a:pt x="107" y="206"/>
                </a:cubicBezTo>
                <a:cubicBezTo>
                  <a:pt x="98" y="216"/>
                  <a:pt x="78" y="216"/>
                  <a:pt x="68" y="21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53" name="Freeform 682">
            <a:extLst>
              <a:ext uri="{FF2B5EF4-FFF2-40B4-BE49-F238E27FC236}">
                <a16:creationId xmlns:a16="http://schemas.microsoft.com/office/drawing/2014/main" id="{0DCF71A1-1E12-3540-9C24-E08909641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9781" y="3503576"/>
            <a:ext cx="14916" cy="23439"/>
          </a:xfrm>
          <a:custGeom>
            <a:avLst/>
            <a:gdLst>
              <a:gd name="T0" fmla="*/ 10 w 31"/>
              <a:gd name="T1" fmla="*/ 49 h 50"/>
              <a:gd name="T2" fmla="*/ 10 w 31"/>
              <a:gd name="T3" fmla="*/ 49 h 50"/>
              <a:gd name="T4" fmla="*/ 0 w 31"/>
              <a:gd name="T5" fmla="*/ 29 h 50"/>
              <a:gd name="T6" fmla="*/ 0 w 31"/>
              <a:gd name="T7" fmla="*/ 10 h 50"/>
              <a:gd name="T8" fmla="*/ 10 w 31"/>
              <a:gd name="T9" fmla="*/ 0 h 50"/>
              <a:gd name="T10" fmla="*/ 30 w 31"/>
              <a:gd name="T11" fmla="*/ 10 h 50"/>
              <a:gd name="T12" fmla="*/ 30 w 31"/>
              <a:gd name="T13" fmla="*/ 29 h 50"/>
              <a:gd name="T14" fmla="*/ 10 w 31"/>
              <a:gd name="T15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1" h="50">
                <a:moveTo>
                  <a:pt x="10" y="49"/>
                </a:moveTo>
                <a:lnTo>
                  <a:pt x="10" y="49"/>
                </a:lnTo>
                <a:cubicBezTo>
                  <a:pt x="0" y="49"/>
                  <a:pt x="0" y="39"/>
                  <a:pt x="0" y="29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0"/>
                  <a:pt x="0" y="0"/>
                  <a:pt x="10" y="0"/>
                </a:cubicBezTo>
                <a:cubicBezTo>
                  <a:pt x="20" y="0"/>
                  <a:pt x="30" y="0"/>
                  <a:pt x="30" y="10"/>
                </a:cubicBezTo>
                <a:cubicBezTo>
                  <a:pt x="30" y="29"/>
                  <a:pt x="30" y="29"/>
                  <a:pt x="30" y="29"/>
                </a:cubicBezTo>
                <a:cubicBezTo>
                  <a:pt x="30" y="39"/>
                  <a:pt x="20" y="49"/>
                  <a:pt x="10" y="4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54" name="Freeform 683">
            <a:extLst>
              <a:ext uri="{FF2B5EF4-FFF2-40B4-BE49-F238E27FC236}">
                <a16:creationId xmlns:a16="http://schemas.microsoft.com/office/drawing/2014/main" id="{69552CEF-1C70-6941-B36F-9E9ABCC3C2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9781" y="3627159"/>
            <a:ext cx="14916" cy="23439"/>
          </a:xfrm>
          <a:custGeom>
            <a:avLst/>
            <a:gdLst>
              <a:gd name="T0" fmla="*/ 10 w 31"/>
              <a:gd name="T1" fmla="*/ 48 h 49"/>
              <a:gd name="T2" fmla="*/ 10 w 31"/>
              <a:gd name="T3" fmla="*/ 48 h 49"/>
              <a:gd name="T4" fmla="*/ 0 w 31"/>
              <a:gd name="T5" fmla="*/ 39 h 49"/>
              <a:gd name="T6" fmla="*/ 0 w 31"/>
              <a:gd name="T7" fmla="*/ 19 h 49"/>
              <a:gd name="T8" fmla="*/ 10 w 31"/>
              <a:gd name="T9" fmla="*/ 0 h 49"/>
              <a:gd name="T10" fmla="*/ 30 w 31"/>
              <a:gd name="T11" fmla="*/ 19 h 49"/>
              <a:gd name="T12" fmla="*/ 30 w 31"/>
              <a:gd name="T13" fmla="*/ 39 h 49"/>
              <a:gd name="T14" fmla="*/ 10 w 31"/>
              <a:gd name="T15" fmla="*/ 48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1" h="49">
                <a:moveTo>
                  <a:pt x="10" y="48"/>
                </a:moveTo>
                <a:lnTo>
                  <a:pt x="10" y="48"/>
                </a:lnTo>
                <a:cubicBezTo>
                  <a:pt x="0" y="48"/>
                  <a:pt x="0" y="39"/>
                  <a:pt x="0" y="3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9"/>
                  <a:pt x="0" y="0"/>
                  <a:pt x="10" y="0"/>
                </a:cubicBezTo>
                <a:cubicBezTo>
                  <a:pt x="20" y="0"/>
                  <a:pt x="30" y="9"/>
                  <a:pt x="30" y="19"/>
                </a:cubicBezTo>
                <a:cubicBezTo>
                  <a:pt x="30" y="39"/>
                  <a:pt x="30" y="39"/>
                  <a:pt x="30" y="39"/>
                </a:cubicBezTo>
                <a:cubicBezTo>
                  <a:pt x="30" y="39"/>
                  <a:pt x="20" y="48"/>
                  <a:pt x="10" y="4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55" name="Freeform 684">
            <a:extLst>
              <a:ext uri="{FF2B5EF4-FFF2-40B4-BE49-F238E27FC236}">
                <a16:creationId xmlns:a16="http://schemas.microsoft.com/office/drawing/2014/main" id="{226A94F2-CC82-334F-8C00-AB64388BE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4345" y="4193934"/>
            <a:ext cx="255688" cy="453848"/>
          </a:xfrm>
          <a:custGeom>
            <a:avLst/>
            <a:gdLst>
              <a:gd name="T0" fmla="*/ 440 w 529"/>
              <a:gd name="T1" fmla="*/ 939 h 940"/>
              <a:gd name="T2" fmla="*/ 440 w 529"/>
              <a:gd name="T3" fmla="*/ 939 h 940"/>
              <a:gd name="T4" fmla="*/ 88 w 529"/>
              <a:gd name="T5" fmla="*/ 939 h 940"/>
              <a:gd name="T6" fmla="*/ 0 w 529"/>
              <a:gd name="T7" fmla="*/ 851 h 940"/>
              <a:gd name="T8" fmla="*/ 0 w 529"/>
              <a:gd name="T9" fmla="*/ 78 h 940"/>
              <a:gd name="T10" fmla="*/ 88 w 529"/>
              <a:gd name="T11" fmla="*/ 0 h 940"/>
              <a:gd name="T12" fmla="*/ 440 w 529"/>
              <a:gd name="T13" fmla="*/ 0 h 940"/>
              <a:gd name="T14" fmla="*/ 528 w 529"/>
              <a:gd name="T15" fmla="*/ 78 h 940"/>
              <a:gd name="T16" fmla="*/ 528 w 529"/>
              <a:gd name="T17" fmla="*/ 303 h 940"/>
              <a:gd name="T18" fmla="*/ 509 w 529"/>
              <a:gd name="T19" fmla="*/ 313 h 940"/>
              <a:gd name="T20" fmla="*/ 489 w 529"/>
              <a:gd name="T21" fmla="*/ 303 h 940"/>
              <a:gd name="T22" fmla="*/ 489 w 529"/>
              <a:gd name="T23" fmla="*/ 78 h 940"/>
              <a:gd name="T24" fmla="*/ 440 w 529"/>
              <a:gd name="T25" fmla="*/ 29 h 940"/>
              <a:gd name="T26" fmla="*/ 88 w 529"/>
              <a:gd name="T27" fmla="*/ 29 h 940"/>
              <a:gd name="T28" fmla="*/ 39 w 529"/>
              <a:gd name="T29" fmla="*/ 78 h 940"/>
              <a:gd name="T30" fmla="*/ 39 w 529"/>
              <a:gd name="T31" fmla="*/ 851 h 940"/>
              <a:gd name="T32" fmla="*/ 88 w 529"/>
              <a:gd name="T33" fmla="*/ 900 h 940"/>
              <a:gd name="T34" fmla="*/ 440 w 529"/>
              <a:gd name="T35" fmla="*/ 900 h 940"/>
              <a:gd name="T36" fmla="*/ 489 w 529"/>
              <a:gd name="T37" fmla="*/ 851 h 940"/>
              <a:gd name="T38" fmla="*/ 489 w 529"/>
              <a:gd name="T39" fmla="*/ 636 h 940"/>
              <a:gd name="T40" fmla="*/ 509 w 529"/>
              <a:gd name="T41" fmla="*/ 626 h 940"/>
              <a:gd name="T42" fmla="*/ 528 w 529"/>
              <a:gd name="T43" fmla="*/ 636 h 940"/>
              <a:gd name="T44" fmla="*/ 528 w 529"/>
              <a:gd name="T45" fmla="*/ 851 h 940"/>
              <a:gd name="T46" fmla="*/ 440 w 529"/>
              <a:gd name="T47" fmla="*/ 939 h 9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29" h="940">
                <a:moveTo>
                  <a:pt x="440" y="939"/>
                </a:moveTo>
                <a:lnTo>
                  <a:pt x="440" y="939"/>
                </a:lnTo>
                <a:cubicBezTo>
                  <a:pt x="88" y="939"/>
                  <a:pt x="88" y="939"/>
                  <a:pt x="88" y="939"/>
                </a:cubicBezTo>
                <a:cubicBezTo>
                  <a:pt x="39" y="939"/>
                  <a:pt x="0" y="900"/>
                  <a:pt x="0" y="851"/>
                </a:cubicBezTo>
                <a:cubicBezTo>
                  <a:pt x="0" y="78"/>
                  <a:pt x="0" y="78"/>
                  <a:pt x="0" y="78"/>
                </a:cubicBezTo>
                <a:cubicBezTo>
                  <a:pt x="0" y="39"/>
                  <a:pt x="39" y="0"/>
                  <a:pt x="88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489" y="0"/>
                  <a:pt x="528" y="39"/>
                  <a:pt x="528" y="78"/>
                </a:cubicBezTo>
                <a:cubicBezTo>
                  <a:pt x="528" y="303"/>
                  <a:pt x="528" y="303"/>
                  <a:pt x="528" y="303"/>
                </a:cubicBezTo>
                <a:cubicBezTo>
                  <a:pt x="528" y="313"/>
                  <a:pt x="519" y="313"/>
                  <a:pt x="509" y="313"/>
                </a:cubicBezTo>
                <a:cubicBezTo>
                  <a:pt x="499" y="313"/>
                  <a:pt x="489" y="313"/>
                  <a:pt x="489" y="303"/>
                </a:cubicBezTo>
                <a:cubicBezTo>
                  <a:pt x="489" y="78"/>
                  <a:pt x="489" y="78"/>
                  <a:pt x="489" y="78"/>
                </a:cubicBezTo>
                <a:cubicBezTo>
                  <a:pt x="489" y="58"/>
                  <a:pt x="470" y="29"/>
                  <a:pt x="440" y="29"/>
                </a:cubicBezTo>
                <a:cubicBezTo>
                  <a:pt x="88" y="29"/>
                  <a:pt x="88" y="29"/>
                  <a:pt x="88" y="29"/>
                </a:cubicBezTo>
                <a:cubicBezTo>
                  <a:pt x="59" y="29"/>
                  <a:pt x="39" y="58"/>
                  <a:pt x="39" y="78"/>
                </a:cubicBezTo>
                <a:cubicBezTo>
                  <a:pt x="39" y="851"/>
                  <a:pt x="39" y="851"/>
                  <a:pt x="39" y="851"/>
                </a:cubicBezTo>
                <a:cubicBezTo>
                  <a:pt x="39" y="880"/>
                  <a:pt x="59" y="900"/>
                  <a:pt x="88" y="900"/>
                </a:cubicBezTo>
                <a:cubicBezTo>
                  <a:pt x="440" y="900"/>
                  <a:pt x="440" y="900"/>
                  <a:pt x="440" y="900"/>
                </a:cubicBezTo>
                <a:cubicBezTo>
                  <a:pt x="470" y="900"/>
                  <a:pt x="489" y="880"/>
                  <a:pt x="489" y="851"/>
                </a:cubicBezTo>
                <a:cubicBezTo>
                  <a:pt x="489" y="636"/>
                  <a:pt x="489" y="636"/>
                  <a:pt x="489" y="636"/>
                </a:cubicBezTo>
                <a:cubicBezTo>
                  <a:pt x="489" y="626"/>
                  <a:pt x="499" y="626"/>
                  <a:pt x="509" y="626"/>
                </a:cubicBezTo>
                <a:cubicBezTo>
                  <a:pt x="519" y="626"/>
                  <a:pt x="528" y="626"/>
                  <a:pt x="528" y="636"/>
                </a:cubicBezTo>
                <a:cubicBezTo>
                  <a:pt x="528" y="851"/>
                  <a:pt x="528" y="851"/>
                  <a:pt x="528" y="851"/>
                </a:cubicBezTo>
                <a:cubicBezTo>
                  <a:pt x="528" y="900"/>
                  <a:pt x="489" y="939"/>
                  <a:pt x="440" y="93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56" name="Freeform 685">
            <a:extLst>
              <a:ext uri="{FF2B5EF4-FFF2-40B4-BE49-F238E27FC236}">
                <a16:creationId xmlns:a16="http://schemas.microsoft.com/office/drawing/2014/main" id="{32749037-5805-A94F-A2CB-6B9B7580B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3666" y="4562552"/>
            <a:ext cx="19176" cy="23438"/>
          </a:xfrm>
          <a:custGeom>
            <a:avLst/>
            <a:gdLst>
              <a:gd name="T0" fmla="*/ 19 w 40"/>
              <a:gd name="T1" fmla="*/ 49 h 50"/>
              <a:gd name="T2" fmla="*/ 19 w 40"/>
              <a:gd name="T3" fmla="*/ 49 h 50"/>
              <a:gd name="T4" fmla="*/ 0 w 40"/>
              <a:gd name="T5" fmla="*/ 29 h 50"/>
              <a:gd name="T6" fmla="*/ 19 w 40"/>
              <a:gd name="T7" fmla="*/ 0 h 50"/>
              <a:gd name="T8" fmla="*/ 39 w 40"/>
              <a:gd name="T9" fmla="*/ 29 h 50"/>
              <a:gd name="T10" fmla="*/ 19 w 40"/>
              <a:gd name="T11" fmla="*/ 49 h 50"/>
              <a:gd name="T12" fmla="*/ 19 w 40"/>
              <a:gd name="T13" fmla="*/ 10 h 50"/>
              <a:gd name="T14" fmla="*/ 19 w 40"/>
              <a:gd name="T15" fmla="*/ 10 h 50"/>
              <a:gd name="T16" fmla="*/ 9 w 40"/>
              <a:gd name="T17" fmla="*/ 29 h 50"/>
              <a:gd name="T18" fmla="*/ 19 w 40"/>
              <a:gd name="T19" fmla="*/ 39 h 50"/>
              <a:gd name="T20" fmla="*/ 29 w 40"/>
              <a:gd name="T21" fmla="*/ 29 h 50"/>
              <a:gd name="T22" fmla="*/ 19 w 40"/>
              <a:gd name="T23" fmla="*/ 1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0" h="50">
                <a:moveTo>
                  <a:pt x="19" y="49"/>
                </a:moveTo>
                <a:lnTo>
                  <a:pt x="19" y="49"/>
                </a:lnTo>
                <a:cubicBezTo>
                  <a:pt x="9" y="49"/>
                  <a:pt x="0" y="39"/>
                  <a:pt x="0" y="29"/>
                </a:cubicBezTo>
                <a:cubicBezTo>
                  <a:pt x="0" y="10"/>
                  <a:pt x="9" y="0"/>
                  <a:pt x="19" y="0"/>
                </a:cubicBezTo>
                <a:cubicBezTo>
                  <a:pt x="29" y="0"/>
                  <a:pt x="39" y="10"/>
                  <a:pt x="39" y="29"/>
                </a:cubicBezTo>
                <a:cubicBezTo>
                  <a:pt x="39" y="39"/>
                  <a:pt x="29" y="49"/>
                  <a:pt x="19" y="49"/>
                </a:cubicBezTo>
                <a:close/>
                <a:moveTo>
                  <a:pt x="19" y="10"/>
                </a:moveTo>
                <a:lnTo>
                  <a:pt x="19" y="10"/>
                </a:lnTo>
                <a:cubicBezTo>
                  <a:pt x="9" y="10"/>
                  <a:pt x="9" y="19"/>
                  <a:pt x="9" y="29"/>
                </a:cubicBezTo>
                <a:cubicBezTo>
                  <a:pt x="9" y="29"/>
                  <a:pt x="9" y="39"/>
                  <a:pt x="19" y="39"/>
                </a:cubicBezTo>
                <a:cubicBezTo>
                  <a:pt x="29" y="39"/>
                  <a:pt x="29" y="29"/>
                  <a:pt x="29" y="29"/>
                </a:cubicBezTo>
                <a:cubicBezTo>
                  <a:pt x="29" y="19"/>
                  <a:pt x="29" y="10"/>
                  <a:pt x="19" y="1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57" name="Freeform 686">
            <a:extLst>
              <a:ext uri="{FF2B5EF4-FFF2-40B4-BE49-F238E27FC236}">
                <a16:creationId xmlns:a16="http://schemas.microsoft.com/office/drawing/2014/main" id="{F8982EA4-27A8-0F4E-8245-D9C5F5830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3836" y="4245072"/>
            <a:ext cx="72445" cy="14916"/>
          </a:xfrm>
          <a:custGeom>
            <a:avLst/>
            <a:gdLst>
              <a:gd name="T0" fmla="*/ 137 w 148"/>
              <a:gd name="T1" fmla="*/ 30 h 31"/>
              <a:gd name="T2" fmla="*/ 137 w 148"/>
              <a:gd name="T3" fmla="*/ 30 h 31"/>
              <a:gd name="T4" fmla="*/ 19 w 148"/>
              <a:gd name="T5" fmla="*/ 30 h 31"/>
              <a:gd name="T6" fmla="*/ 0 w 148"/>
              <a:gd name="T7" fmla="*/ 10 h 31"/>
              <a:gd name="T8" fmla="*/ 19 w 148"/>
              <a:gd name="T9" fmla="*/ 0 h 31"/>
              <a:gd name="T10" fmla="*/ 137 w 148"/>
              <a:gd name="T11" fmla="*/ 0 h 31"/>
              <a:gd name="T12" fmla="*/ 147 w 148"/>
              <a:gd name="T13" fmla="*/ 10 h 31"/>
              <a:gd name="T14" fmla="*/ 137 w 148"/>
              <a:gd name="T15" fmla="*/ 3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8" h="31">
                <a:moveTo>
                  <a:pt x="137" y="30"/>
                </a:moveTo>
                <a:lnTo>
                  <a:pt x="137" y="30"/>
                </a:lnTo>
                <a:cubicBezTo>
                  <a:pt x="19" y="30"/>
                  <a:pt x="19" y="30"/>
                  <a:pt x="19" y="30"/>
                </a:cubicBezTo>
                <a:cubicBezTo>
                  <a:pt x="10" y="30"/>
                  <a:pt x="0" y="20"/>
                  <a:pt x="0" y="10"/>
                </a:cubicBezTo>
                <a:cubicBezTo>
                  <a:pt x="0" y="0"/>
                  <a:pt x="10" y="0"/>
                  <a:pt x="19" y="0"/>
                </a:cubicBezTo>
                <a:cubicBezTo>
                  <a:pt x="137" y="0"/>
                  <a:pt x="137" y="0"/>
                  <a:pt x="137" y="0"/>
                </a:cubicBezTo>
                <a:cubicBezTo>
                  <a:pt x="147" y="0"/>
                  <a:pt x="147" y="0"/>
                  <a:pt x="147" y="10"/>
                </a:cubicBezTo>
                <a:cubicBezTo>
                  <a:pt x="147" y="20"/>
                  <a:pt x="147" y="30"/>
                  <a:pt x="137" y="3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58" name="Freeform 687">
            <a:extLst>
              <a:ext uri="{FF2B5EF4-FFF2-40B4-BE49-F238E27FC236}">
                <a16:creationId xmlns:a16="http://schemas.microsoft.com/office/drawing/2014/main" id="{C44A355F-2D6C-B94B-8383-60C71F25B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3836" y="4298341"/>
            <a:ext cx="46876" cy="240773"/>
          </a:xfrm>
          <a:custGeom>
            <a:avLst/>
            <a:gdLst>
              <a:gd name="T0" fmla="*/ 49 w 99"/>
              <a:gd name="T1" fmla="*/ 499 h 500"/>
              <a:gd name="T2" fmla="*/ 49 w 99"/>
              <a:gd name="T3" fmla="*/ 499 h 500"/>
              <a:gd name="T4" fmla="*/ 0 w 99"/>
              <a:gd name="T5" fmla="*/ 460 h 500"/>
              <a:gd name="T6" fmla="*/ 0 w 99"/>
              <a:gd name="T7" fmla="*/ 49 h 500"/>
              <a:gd name="T8" fmla="*/ 49 w 99"/>
              <a:gd name="T9" fmla="*/ 0 h 500"/>
              <a:gd name="T10" fmla="*/ 98 w 99"/>
              <a:gd name="T11" fmla="*/ 49 h 500"/>
              <a:gd name="T12" fmla="*/ 98 w 99"/>
              <a:gd name="T13" fmla="*/ 117 h 500"/>
              <a:gd name="T14" fmla="*/ 88 w 99"/>
              <a:gd name="T15" fmla="*/ 127 h 500"/>
              <a:gd name="T16" fmla="*/ 68 w 99"/>
              <a:gd name="T17" fmla="*/ 117 h 500"/>
              <a:gd name="T18" fmla="*/ 68 w 99"/>
              <a:gd name="T19" fmla="*/ 49 h 500"/>
              <a:gd name="T20" fmla="*/ 49 w 99"/>
              <a:gd name="T21" fmla="*/ 29 h 500"/>
              <a:gd name="T22" fmla="*/ 29 w 99"/>
              <a:gd name="T23" fmla="*/ 49 h 500"/>
              <a:gd name="T24" fmla="*/ 29 w 99"/>
              <a:gd name="T25" fmla="*/ 460 h 500"/>
              <a:gd name="T26" fmla="*/ 49 w 99"/>
              <a:gd name="T27" fmla="*/ 479 h 500"/>
              <a:gd name="T28" fmla="*/ 68 w 99"/>
              <a:gd name="T29" fmla="*/ 460 h 500"/>
              <a:gd name="T30" fmla="*/ 68 w 99"/>
              <a:gd name="T31" fmla="*/ 391 h 500"/>
              <a:gd name="T32" fmla="*/ 88 w 99"/>
              <a:gd name="T33" fmla="*/ 381 h 500"/>
              <a:gd name="T34" fmla="*/ 98 w 99"/>
              <a:gd name="T35" fmla="*/ 391 h 500"/>
              <a:gd name="T36" fmla="*/ 98 w 99"/>
              <a:gd name="T37" fmla="*/ 460 h 500"/>
              <a:gd name="T38" fmla="*/ 49 w 99"/>
              <a:gd name="T39" fmla="*/ 499 h 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99" h="500">
                <a:moveTo>
                  <a:pt x="49" y="499"/>
                </a:moveTo>
                <a:lnTo>
                  <a:pt x="49" y="499"/>
                </a:lnTo>
                <a:cubicBezTo>
                  <a:pt x="29" y="499"/>
                  <a:pt x="0" y="479"/>
                  <a:pt x="0" y="460"/>
                </a:cubicBezTo>
                <a:cubicBezTo>
                  <a:pt x="0" y="49"/>
                  <a:pt x="0" y="49"/>
                  <a:pt x="0" y="49"/>
                </a:cubicBezTo>
                <a:cubicBezTo>
                  <a:pt x="0" y="20"/>
                  <a:pt x="29" y="0"/>
                  <a:pt x="49" y="0"/>
                </a:cubicBezTo>
                <a:cubicBezTo>
                  <a:pt x="78" y="0"/>
                  <a:pt x="98" y="20"/>
                  <a:pt x="98" y="49"/>
                </a:cubicBezTo>
                <a:cubicBezTo>
                  <a:pt x="98" y="117"/>
                  <a:pt x="98" y="117"/>
                  <a:pt x="98" y="117"/>
                </a:cubicBezTo>
                <a:lnTo>
                  <a:pt x="88" y="127"/>
                </a:lnTo>
                <a:cubicBezTo>
                  <a:pt x="78" y="127"/>
                  <a:pt x="68" y="117"/>
                  <a:pt x="68" y="117"/>
                </a:cubicBezTo>
                <a:cubicBezTo>
                  <a:pt x="68" y="49"/>
                  <a:pt x="68" y="49"/>
                  <a:pt x="68" y="49"/>
                </a:cubicBezTo>
                <a:cubicBezTo>
                  <a:pt x="68" y="39"/>
                  <a:pt x="59" y="29"/>
                  <a:pt x="49" y="29"/>
                </a:cubicBezTo>
                <a:cubicBezTo>
                  <a:pt x="39" y="29"/>
                  <a:pt x="29" y="39"/>
                  <a:pt x="29" y="49"/>
                </a:cubicBezTo>
                <a:cubicBezTo>
                  <a:pt x="29" y="460"/>
                  <a:pt x="29" y="460"/>
                  <a:pt x="29" y="460"/>
                </a:cubicBezTo>
                <a:cubicBezTo>
                  <a:pt x="29" y="469"/>
                  <a:pt x="39" y="479"/>
                  <a:pt x="49" y="479"/>
                </a:cubicBezTo>
                <a:cubicBezTo>
                  <a:pt x="59" y="479"/>
                  <a:pt x="68" y="469"/>
                  <a:pt x="68" y="460"/>
                </a:cubicBezTo>
                <a:cubicBezTo>
                  <a:pt x="68" y="391"/>
                  <a:pt x="68" y="391"/>
                  <a:pt x="68" y="391"/>
                </a:cubicBezTo>
                <a:cubicBezTo>
                  <a:pt x="68" y="381"/>
                  <a:pt x="78" y="381"/>
                  <a:pt x="88" y="381"/>
                </a:cubicBezTo>
                <a:cubicBezTo>
                  <a:pt x="88" y="381"/>
                  <a:pt x="98" y="381"/>
                  <a:pt x="98" y="391"/>
                </a:cubicBezTo>
                <a:cubicBezTo>
                  <a:pt x="98" y="460"/>
                  <a:pt x="98" y="460"/>
                  <a:pt x="98" y="460"/>
                </a:cubicBezTo>
                <a:cubicBezTo>
                  <a:pt x="98" y="479"/>
                  <a:pt x="78" y="499"/>
                  <a:pt x="49" y="49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59" name="Freeform 688">
            <a:extLst>
              <a:ext uri="{FF2B5EF4-FFF2-40B4-BE49-F238E27FC236}">
                <a16:creationId xmlns:a16="http://schemas.microsoft.com/office/drawing/2014/main" id="{6621C13C-5AF3-3D4A-BFEC-C61BE860D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3012" y="4349479"/>
            <a:ext cx="170459" cy="142759"/>
          </a:xfrm>
          <a:custGeom>
            <a:avLst/>
            <a:gdLst>
              <a:gd name="T0" fmla="*/ 333 w 353"/>
              <a:gd name="T1" fmla="*/ 293 h 294"/>
              <a:gd name="T2" fmla="*/ 333 w 353"/>
              <a:gd name="T3" fmla="*/ 293 h 294"/>
              <a:gd name="T4" fmla="*/ 20 w 353"/>
              <a:gd name="T5" fmla="*/ 293 h 294"/>
              <a:gd name="T6" fmla="*/ 0 w 353"/>
              <a:gd name="T7" fmla="*/ 283 h 294"/>
              <a:gd name="T8" fmla="*/ 20 w 353"/>
              <a:gd name="T9" fmla="*/ 264 h 294"/>
              <a:gd name="T10" fmla="*/ 323 w 353"/>
              <a:gd name="T11" fmla="*/ 264 h 294"/>
              <a:gd name="T12" fmla="*/ 323 w 353"/>
              <a:gd name="T13" fmla="*/ 19 h 294"/>
              <a:gd name="T14" fmla="*/ 20 w 353"/>
              <a:gd name="T15" fmla="*/ 19 h 294"/>
              <a:gd name="T16" fmla="*/ 0 w 353"/>
              <a:gd name="T17" fmla="*/ 9 h 294"/>
              <a:gd name="T18" fmla="*/ 20 w 353"/>
              <a:gd name="T19" fmla="*/ 0 h 294"/>
              <a:gd name="T20" fmla="*/ 333 w 353"/>
              <a:gd name="T21" fmla="*/ 0 h 294"/>
              <a:gd name="T22" fmla="*/ 352 w 353"/>
              <a:gd name="T23" fmla="*/ 19 h 294"/>
              <a:gd name="T24" fmla="*/ 352 w 353"/>
              <a:gd name="T25" fmla="*/ 273 h 294"/>
              <a:gd name="T26" fmla="*/ 333 w 353"/>
              <a:gd name="T27" fmla="*/ 293 h 294"/>
              <a:gd name="T28" fmla="*/ 333 w 353"/>
              <a:gd name="T29" fmla="*/ 19 h 294"/>
              <a:gd name="T30" fmla="*/ 333 w 353"/>
              <a:gd name="T31" fmla="*/ 19 h 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53" h="294">
                <a:moveTo>
                  <a:pt x="333" y="293"/>
                </a:moveTo>
                <a:lnTo>
                  <a:pt x="333" y="293"/>
                </a:lnTo>
                <a:cubicBezTo>
                  <a:pt x="20" y="293"/>
                  <a:pt x="20" y="293"/>
                  <a:pt x="20" y="293"/>
                </a:cubicBezTo>
                <a:cubicBezTo>
                  <a:pt x="10" y="293"/>
                  <a:pt x="0" y="293"/>
                  <a:pt x="0" y="283"/>
                </a:cubicBezTo>
                <a:cubicBezTo>
                  <a:pt x="0" y="273"/>
                  <a:pt x="10" y="264"/>
                  <a:pt x="20" y="264"/>
                </a:cubicBezTo>
                <a:cubicBezTo>
                  <a:pt x="323" y="264"/>
                  <a:pt x="323" y="264"/>
                  <a:pt x="323" y="264"/>
                </a:cubicBezTo>
                <a:cubicBezTo>
                  <a:pt x="323" y="19"/>
                  <a:pt x="323" y="19"/>
                  <a:pt x="323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10" y="19"/>
                  <a:pt x="0" y="19"/>
                  <a:pt x="0" y="9"/>
                </a:cubicBezTo>
                <a:cubicBezTo>
                  <a:pt x="0" y="0"/>
                  <a:pt x="10" y="0"/>
                  <a:pt x="20" y="0"/>
                </a:cubicBezTo>
                <a:cubicBezTo>
                  <a:pt x="333" y="0"/>
                  <a:pt x="333" y="0"/>
                  <a:pt x="333" y="0"/>
                </a:cubicBezTo>
                <a:cubicBezTo>
                  <a:pt x="342" y="0"/>
                  <a:pt x="352" y="0"/>
                  <a:pt x="352" y="19"/>
                </a:cubicBezTo>
                <a:cubicBezTo>
                  <a:pt x="352" y="273"/>
                  <a:pt x="352" y="273"/>
                  <a:pt x="352" y="273"/>
                </a:cubicBezTo>
                <a:cubicBezTo>
                  <a:pt x="352" y="283"/>
                  <a:pt x="342" y="293"/>
                  <a:pt x="333" y="293"/>
                </a:cubicBezTo>
                <a:close/>
                <a:moveTo>
                  <a:pt x="333" y="19"/>
                </a:moveTo>
                <a:lnTo>
                  <a:pt x="333" y="1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60" name="Freeform 689">
            <a:extLst>
              <a:ext uri="{FF2B5EF4-FFF2-40B4-BE49-F238E27FC236}">
                <a16:creationId xmlns:a16="http://schemas.microsoft.com/office/drawing/2014/main" id="{B2FBCA1E-3910-8342-8383-7E61D28CD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3012" y="4392093"/>
            <a:ext cx="61792" cy="57529"/>
          </a:xfrm>
          <a:custGeom>
            <a:avLst/>
            <a:gdLst>
              <a:gd name="T0" fmla="*/ 59 w 128"/>
              <a:gd name="T1" fmla="*/ 20 h 119"/>
              <a:gd name="T2" fmla="*/ 59 w 128"/>
              <a:gd name="T3" fmla="*/ 20 h 119"/>
              <a:gd name="T4" fmla="*/ 98 w 128"/>
              <a:gd name="T5" fmla="*/ 59 h 119"/>
              <a:gd name="T6" fmla="*/ 59 w 128"/>
              <a:gd name="T7" fmla="*/ 89 h 119"/>
              <a:gd name="T8" fmla="*/ 29 w 128"/>
              <a:gd name="T9" fmla="*/ 59 h 119"/>
              <a:gd name="T10" fmla="*/ 59 w 128"/>
              <a:gd name="T11" fmla="*/ 20 h 119"/>
              <a:gd name="T12" fmla="*/ 59 w 128"/>
              <a:gd name="T13" fmla="*/ 0 h 119"/>
              <a:gd name="T14" fmla="*/ 59 w 128"/>
              <a:gd name="T15" fmla="*/ 0 h 119"/>
              <a:gd name="T16" fmla="*/ 0 w 128"/>
              <a:gd name="T17" fmla="*/ 59 h 119"/>
              <a:gd name="T18" fmla="*/ 59 w 128"/>
              <a:gd name="T19" fmla="*/ 118 h 119"/>
              <a:gd name="T20" fmla="*/ 127 w 128"/>
              <a:gd name="T21" fmla="*/ 59 h 119"/>
              <a:gd name="T22" fmla="*/ 59 w 128"/>
              <a:gd name="T23" fmla="*/ 0 h 119"/>
              <a:gd name="T24" fmla="*/ 59 w 128"/>
              <a:gd name="T25" fmla="*/ 20 h 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28" h="119">
                <a:moveTo>
                  <a:pt x="59" y="20"/>
                </a:moveTo>
                <a:lnTo>
                  <a:pt x="59" y="20"/>
                </a:lnTo>
                <a:cubicBezTo>
                  <a:pt x="78" y="20"/>
                  <a:pt x="98" y="40"/>
                  <a:pt x="98" y="59"/>
                </a:cubicBezTo>
                <a:cubicBezTo>
                  <a:pt x="98" y="79"/>
                  <a:pt x="78" y="89"/>
                  <a:pt x="59" y="89"/>
                </a:cubicBezTo>
                <a:cubicBezTo>
                  <a:pt x="49" y="89"/>
                  <a:pt x="29" y="79"/>
                  <a:pt x="29" y="59"/>
                </a:cubicBezTo>
                <a:cubicBezTo>
                  <a:pt x="29" y="40"/>
                  <a:pt x="49" y="20"/>
                  <a:pt x="59" y="20"/>
                </a:cubicBezTo>
                <a:lnTo>
                  <a:pt x="59" y="0"/>
                </a:lnTo>
                <a:lnTo>
                  <a:pt x="59" y="0"/>
                </a:lnTo>
                <a:cubicBezTo>
                  <a:pt x="29" y="0"/>
                  <a:pt x="0" y="20"/>
                  <a:pt x="0" y="59"/>
                </a:cubicBezTo>
                <a:cubicBezTo>
                  <a:pt x="0" y="89"/>
                  <a:pt x="29" y="118"/>
                  <a:pt x="59" y="118"/>
                </a:cubicBezTo>
                <a:cubicBezTo>
                  <a:pt x="98" y="118"/>
                  <a:pt x="127" y="89"/>
                  <a:pt x="127" y="59"/>
                </a:cubicBezTo>
                <a:cubicBezTo>
                  <a:pt x="127" y="20"/>
                  <a:pt x="98" y="0"/>
                  <a:pt x="59" y="0"/>
                </a:cubicBezTo>
                <a:lnTo>
                  <a:pt x="59" y="20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61" name="Freeform 690">
            <a:extLst>
              <a:ext uri="{FF2B5EF4-FFF2-40B4-BE49-F238E27FC236}">
                <a16:creationId xmlns:a16="http://schemas.microsoft.com/office/drawing/2014/main" id="{DAAEEBF9-A774-CE43-BFEB-3C8C57E22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3012" y="4372916"/>
            <a:ext cx="142760" cy="95884"/>
          </a:xfrm>
          <a:custGeom>
            <a:avLst/>
            <a:gdLst>
              <a:gd name="T0" fmla="*/ 254 w 295"/>
              <a:gd name="T1" fmla="*/ 196 h 197"/>
              <a:gd name="T2" fmla="*/ 254 w 295"/>
              <a:gd name="T3" fmla="*/ 196 h 197"/>
              <a:gd name="T4" fmla="*/ 20 w 295"/>
              <a:gd name="T5" fmla="*/ 196 h 197"/>
              <a:gd name="T6" fmla="*/ 0 w 295"/>
              <a:gd name="T7" fmla="*/ 186 h 197"/>
              <a:gd name="T8" fmla="*/ 20 w 295"/>
              <a:gd name="T9" fmla="*/ 167 h 197"/>
              <a:gd name="T10" fmla="*/ 245 w 295"/>
              <a:gd name="T11" fmla="*/ 167 h 197"/>
              <a:gd name="T12" fmla="*/ 264 w 295"/>
              <a:gd name="T13" fmla="*/ 147 h 197"/>
              <a:gd name="T14" fmla="*/ 264 w 295"/>
              <a:gd name="T15" fmla="*/ 50 h 197"/>
              <a:gd name="T16" fmla="*/ 245 w 295"/>
              <a:gd name="T17" fmla="*/ 20 h 197"/>
              <a:gd name="T18" fmla="*/ 20 w 295"/>
              <a:gd name="T19" fmla="*/ 20 h 197"/>
              <a:gd name="T20" fmla="*/ 0 w 295"/>
              <a:gd name="T21" fmla="*/ 10 h 197"/>
              <a:gd name="T22" fmla="*/ 20 w 295"/>
              <a:gd name="T23" fmla="*/ 0 h 197"/>
              <a:gd name="T24" fmla="*/ 254 w 295"/>
              <a:gd name="T25" fmla="*/ 0 h 197"/>
              <a:gd name="T26" fmla="*/ 264 w 295"/>
              <a:gd name="T27" fmla="*/ 10 h 197"/>
              <a:gd name="T28" fmla="*/ 284 w 295"/>
              <a:gd name="T29" fmla="*/ 20 h 197"/>
              <a:gd name="T30" fmla="*/ 294 w 295"/>
              <a:gd name="T31" fmla="*/ 39 h 197"/>
              <a:gd name="T32" fmla="*/ 294 w 295"/>
              <a:gd name="T33" fmla="*/ 157 h 197"/>
              <a:gd name="T34" fmla="*/ 284 w 295"/>
              <a:gd name="T35" fmla="*/ 167 h 197"/>
              <a:gd name="T36" fmla="*/ 264 w 295"/>
              <a:gd name="T37" fmla="*/ 186 h 197"/>
              <a:gd name="T38" fmla="*/ 254 w 295"/>
              <a:gd name="T39" fmla="*/ 196 h 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95" h="197">
                <a:moveTo>
                  <a:pt x="254" y="196"/>
                </a:moveTo>
                <a:lnTo>
                  <a:pt x="254" y="196"/>
                </a:lnTo>
                <a:cubicBezTo>
                  <a:pt x="20" y="196"/>
                  <a:pt x="20" y="196"/>
                  <a:pt x="20" y="196"/>
                </a:cubicBezTo>
                <a:cubicBezTo>
                  <a:pt x="10" y="196"/>
                  <a:pt x="0" y="186"/>
                  <a:pt x="0" y="186"/>
                </a:cubicBezTo>
                <a:cubicBezTo>
                  <a:pt x="0" y="177"/>
                  <a:pt x="10" y="167"/>
                  <a:pt x="20" y="167"/>
                </a:cubicBezTo>
                <a:cubicBezTo>
                  <a:pt x="245" y="167"/>
                  <a:pt x="245" y="167"/>
                  <a:pt x="245" y="167"/>
                </a:cubicBezTo>
                <a:cubicBezTo>
                  <a:pt x="245" y="157"/>
                  <a:pt x="254" y="147"/>
                  <a:pt x="264" y="147"/>
                </a:cubicBezTo>
                <a:cubicBezTo>
                  <a:pt x="264" y="50"/>
                  <a:pt x="264" y="50"/>
                  <a:pt x="264" y="50"/>
                </a:cubicBezTo>
                <a:cubicBezTo>
                  <a:pt x="254" y="39"/>
                  <a:pt x="245" y="39"/>
                  <a:pt x="245" y="20"/>
                </a:cubicBezTo>
                <a:cubicBezTo>
                  <a:pt x="20" y="20"/>
                  <a:pt x="20" y="20"/>
                  <a:pt x="20" y="20"/>
                </a:cubicBezTo>
                <a:cubicBezTo>
                  <a:pt x="10" y="20"/>
                  <a:pt x="0" y="20"/>
                  <a:pt x="0" y="10"/>
                </a:cubicBezTo>
                <a:cubicBezTo>
                  <a:pt x="0" y="0"/>
                  <a:pt x="10" y="0"/>
                  <a:pt x="20" y="0"/>
                </a:cubicBezTo>
                <a:cubicBezTo>
                  <a:pt x="254" y="0"/>
                  <a:pt x="254" y="0"/>
                  <a:pt x="254" y="0"/>
                </a:cubicBezTo>
                <a:cubicBezTo>
                  <a:pt x="264" y="0"/>
                  <a:pt x="264" y="0"/>
                  <a:pt x="264" y="10"/>
                </a:cubicBezTo>
                <a:cubicBezTo>
                  <a:pt x="264" y="20"/>
                  <a:pt x="274" y="20"/>
                  <a:pt x="284" y="20"/>
                </a:cubicBezTo>
                <a:cubicBezTo>
                  <a:pt x="294" y="20"/>
                  <a:pt x="294" y="30"/>
                  <a:pt x="294" y="39"/>
                </a:cubicBezTo>
                <a:cubicBezTo>
                  <a:pt x="294" y="157"/>
                  <a:pt x="294" y="157"/>
                  <a:pt x="294" y="157"/>
                </a:cubicBezTo>
                <a:cubicBezTo>
                  <a:pt x="294" y="167"/>
                  <a:pt x="294" y="167"/>
                  <a:pt x="284" y="167"/>
                </a:cubicBezTo>
                <a:cubicBezTo>
                  <a:pt x="274" y="167"/>
                  <a:pt x="264" y="177"/>
                  <a:pt x="264" y="186"/>
                </a:cubicBezTo>
                <a:cubicBezTo>
                  <a:pt x="264" y="186"/>
                  <a:pt x="264" y="196"/>
                  <a:pt x="254" y="19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62" name="Freeform 691">
            <a:extLst>
              <a:ext uri="{FF2B5EF4-FFF2-40B4-BE49-F238E27FC236}">
                <a16:creationId xmlns:a16="http://schemas.microsoft.com/office/drawing/2014/main" id="{6224C826-75E1-FD42-9A05-C8534FF63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0554" y="3362947"/>
            <a:ext cx="306826" cy="468762"/>
          </a:xfrm>
          <a:custGeom>
            <a:avLst/>
            <a:gdLst>
              <a:gd name="T0" fmla="*/ 547 w 636"/>
              <a:gd name="T1" fmla="*/ 967 h 968"/>
              <a:gd name="T2" fmla="*/ 547 w 636"/>
              <a:gd name="T3" fmla="*/ 967 h 968"/>
              <a:gd name="T4" fmla="*/ 88 w 636"/>
              <a:gd name="T5" fmla="*/ 967 h 968"/>
              <a:gd name="T6" fmla="*/ 0 w 636"/>
              <a:gd name="T7" fmla="*/ 879 h 968"/>
              <a:gd name="T8" fmla="*/ 0 w 636"/>
              <a:gd name="T9" fmla="*/ 88 h 968"/>
              <a:gd name="T10" fmla="*/ 88 w 636"/>
              <a:gd name="T11" fmla="*/ 0 h 968"/>
              <a:gd name="T12" fmla="*/ 547 w 636"/>
              <a:gd name="T13" fmla="*/ 0 h 968"/>
              <a:gd name="T14" fmla="*/ 635 w 636"/>
              <a:gd name="T15" fmla="*/ 88 h 968"/>
              <a:gd name="T16" fmla="*/ 635 w 636"/>
              <a:gd name="T17" fmla="*/ 361 h 968"/>
              <a:gd name="T18" fmla="*/ 606 w 636"/>
              <a:gd name="T19" fmla="*/ 380 h 968"/>
              <a:gd name="T20" fmla="*/ 586 w 636"/>
              <a:gd name="T21" fmla="*/ 361 h 968"/>
              <a:gd name="T22" fmla="*/ 586 w 636"/>
              <a:gd name="T23" fmla="*/ 88 h 968"/>
              <a:gd name="T24" fmla="*/ 547 w 636"/>
              <a:gd name="T25" fmla="*/ 48 h 968"/>
              <a:gd name="T26" fmla="*/ 88 w 636"/>
              <a:gd name="T27" fmla="*/ 48 h 968"/>
              <a:gd name="T28" fmla="*/ 39 w 636"/>
              <a:gd name="T29" fmla="*/ 88 h 968"/>
              <a:gd name="T30" fmla="*/ 39 w 636"/>
              <a:gd name="T31" fmla="*/ 879 h 968"/>
              <a:gd name="T32" fmla="*/ 88 w 636"/>
              <a:gd name="T33" fmla="*/ 928 h 968"/>
              <a:gd name="T34" fmla="*/ 547 w 636"/>
              <a:gd name="T35" fmla="*/ 928 h 968"/>
              <a:gd name="T36" fmla="*/ 567 w 636"/>
              <a:gd name="T37" fmla="*/ 918 h 968"/>
              <a:gd name="T38" fmla="*/ 596 w 636"/>
              <a:gd name="T39" fmla="*/ 928 h 968"/>
              <a:gd name="T40" fmla="*/ 586 w 636"/>
              <a:gd name="T41" fmla="*/ 957 h 968"/>
              <a:gd name="T42" fmla="*/ 547 w 636"/>
              <a:gd name="T43" fmla="*/ 967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36" h="968">
                <a:moveTo>
                  <a:pt x="547" y="967"/>
                </a:moveTo>
                <a:lnTo>
                  <a:pt x="547" y="967"/>
                </a:lnTo>
                <a:cubicBezTo>
                  <a:pt x="88" y="967"/>
                  <a:pt x="88" y="967"/>
                  <a:pt x="88" y="967"/>
                </a:cubicBezTo>
                <a:cubicBezTo>
                  <a:pt x="39" y="967"/>
                  <a:pt x="0" y="928"/>
                  <a:pt x="0" y="879"/>
                </a:cubicBezTo>
                <a:cubicBezTo>
                  <a:pt x="0" y="88"/>
                  <a:pt x="0" y="88"/>
                  <a:pt x="0" y="88"/>
                </a:cubicBezTo>
                <a:cubicBezTo>
                  <a:pt x="0" y="39"/>
                  <a:pt x="39" y="0"/>
                  <a:pt x="88" y="0"/>
                </a:cubicBezTo>
                <a:cubicBezTo>
                  <a:pt x="547" y="0"/>
                  <a:pt x="547" y="0"/>
                  <a:pt x="547" y="0"/>
                </a:cubicBezTo>
                <a:cubicBezTo>
                  <a:pt x="596" y="0"/>
                  <a:pt x="635" y="39"/>
                  <a:pt x="635" y="88"/>
                </a:cubicBezTo>
                <a:cubicBezTo>
                  <a:pt x="635" y="361"/>
                  <a:pt x="635" y="361"/>
                  <a:pt x="635" y="361"/>
                </a:cubicBezTo>
                <a:cubicBezTo>
                  <a:pt x="635" y="370"/>
                  <a:pt x="626" y="380"/>
                  <a:pt x="606" y="380"/>
                </a:cubicBezTo>
                <a:cubicBezTo>
                  <a:pt x="596" y="380"/>
                  <a:pt x="586" y="370"/>
                  <a:pt x="586" y="361"/>
                </a:cubicBezTo>
                <a:cubicBezTo>
                  <a:pt x="586" y="88"/>
                  <a:pt x="586" y="88"/>
                  <a:pt x="586" y="88"/>
                </a:cubicBezTo>
                <a:cubicBezTo>
                  <a:pt x="586" y="68"/>
                  <a:pt x="567" y="48"/>
                  <a:pt x="547" y="48"/>
                </a:cubicBezTo>
                <a:cubicBezTo>
                  <a:pt x="88" y="48"/>
                  <a:pt x="88" y="48"/>
                  <a:pt x="88" y="48"/>
                </a:cubicBezTo>
                <a:cubicBezTo>
                  <a:pt x="59" y="48"/>
                  <a:pt x="39" y="68"/>
                  <a:pt x="39" y="88"/>
                </a:cubicBezTo>
                <a:cubicBezTo>
                  <a:pt x="39" y="879"/>
                  <a:pt x="39" y="879"/>
                  <a:pt x="39" y="879"/>
                </a:cubicBezTo>
                <a:cubicBezTo>
                  <a:pt x="39" y="909"/>
                  <a:pt x="59" y="928"/>
                  <a:pt x="88" y="928"/>
                </a:cubicBezTo>
                <a:cubicBezTo>
                  <a:pt x="547" y="928"/>
                  <a:pt x="547" y="928"/>
                  <a:pt x="547" y="928"/>
                </a:cubicBezTo>
                <a:cubicBezTo>
                  <a:pt x="547" y="928"/>
                  <a:pt x="557" y="928"/>
                  <a:pt x="567" y="918"/>
                </a:cubicBezTo>
                <a:cubicBezTo>
                  <a:pt x="576" y="918"/>
                  <a:pt x="586" y="918"/>
                  <a:pt x="596" y="928"/>
                </a:cubicBezTo>
                <a:cubicBezTo>
                  <a:pt x="596" y="948"/>
                  <a:pt x="596" y="957"/>
                  <a:pt x="586" y="957"/>
                </a:cubicBezTo>
                <a:cubicBezTo>
                  <a:pt x="567" y="967"/>
                  <a:pt x="557" y="967"/>
                  <a:pt x="547" y="96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63" name="Freeform 692">
            <a:extLst>
              <a:ext uri="{FF2B5EF4-FFF2-40B4-BE49-F238E27FC236}">
                <a16:creationId xmlns:a16="http://schemas.microsoft.com/office/drawing/2014/main" id="{184D480F-A09C-FA44-AA50-153A12D585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5105" y="3750741"/>
            <a:ext cx="27700" cy="29831"/>
          </a:xfrm>
          <a:custGeom>
            <a:avLst/>
            <a:gdLst>
              <a:gd name="T0" fmla="*/ 29 w 59"/>
              <a:gd name="T1" fmla="*/ 59 h 60"/>
              <a:gd name="T2" fmla="*/ 29 w 59"/>
              <a:gd name="T3" fmla="*/ 59 h 60"/>
              <a:gd name="T4" fmla="*/ 0 w 59"/>
              <a:gd name="T5" fmla="*/ 29 h 60"/>
              <a:gd name="T6" fmla="*/ 29 w 59"/>
              <a:gd name="T7" fmla="*/ 0 h 60"/>
              <a:gd name="T8" fmla="*/ 58 w 59"/>
              <a:gd name="T9" fmla="*/ 29 h 60"/>
              <a:gd name="T10" fmla="*/ 29 w 59"/>
              <a:gd name="T11" fmla="*/ 59 h 60"/>
              <a:gd name="T12" fmla="*/ 29 w 59"/>
              <a:gd name="T13" fmla="*/ 10 h 60"/>
              <a:gd name="T14" fmla="*/ 29 w 59"/>
              <a:gd name="T15" fmla="*/ 10 h 60"/>
              <a:gd name="T16" fmla="*/ 10 w 59"/>
              <a:gd name="T17" fmla="*/ 29 h 60"/>
              <a:gd name="T18" fmla="*/ 29 w 59"/>
              <a:gd name="T19" fmla="*/ 49 h 60"/>
              <a:gd name="T20" fmla="*/ 49 w 59"/>
              <a:gd name="T21" fmla="*/ 29 h 60"/>
              <a:gd name="T22" fmla="*/ 29 w 59"/>
              <a:gd name="T23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9" h="60">
                <a:moveTo>
                  <a:pt x="29" y="59"/>
                </a:moveTo>
                <a:lnTo>
                  <a:pt x="29" y="59"/>
                </a:lnTo>
                <a:cubicBezTo>
                  <a:pt x="20" y="59"/>
                  <a:pt x="0" y="49"/>
                  <a:pt x="0" y="29"/>
                </a:cubicBezTo>
                <a:cubicBezTo>
                  <a:pt x="0" y="20"/>
                  <a:pt x="20" y="0"/>
                  <a:pt x="29" y="0"/>
                </a:cubicBezTo>
                <a:cubicBezTo>
                  <a:pt x="49" y="0"/>
                  <a:pt x="58" y="20"/>
                  <a:pt x="58" y="29"/>
                </a:cubicBezTo>
                <a:cubicBezTo>
                  <a:pt x="58" y="49"/>
                  <a:pt x="49" y="59"/>
                  <a:pt x="29" y="59"/>
                </a:cubicBezTo>
                <a:close/>
                <a:moveTo>
                  <a:pt x="29" y="10"/>
                </a:moveTo>
                <a:lnTo>
                  <a:pt x="29" y="10"/>
                </a:lnTo>
                <a:cubicBezTo>
                  <a:pt x="20" y="10"/>
                  <a:pt x="10" y="20"/>
                  <a:pt x="10" y="29"/>
                </a:cubicBezTo>
                <a:cubicBezTo>
                  <a:pt x="10" y="39"/>
                  <a:pt x="20" y="49"/>
                  <a:pt x="29" y="49"/>
                </a:cubicBezTo>
                <a:cubicBezTo>
                  <a:pt x="39" y="49"/>
                  <a:pt x="49" y="39"/>
                  <a:pt x="49" y="29"/>
                </a:cubicBezTo>
                <a:cubicBezTo>
                  <a:pt x="49" y="20"/>
                  <a:pt x="39" y="10"/>
                  <a:pt x="29" y="1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64" name="Freeform 693">
            <a:extLst>
              <a:ext uri="{FF2B5EF4-FFF2-40B4-BE49-F238E27FC236}">
                <a16:creationId xmlns:a16="http://schemas.microsoft.com/office/drawing/2014/main" id="{E23B5D7D-8B8C-2C41-85C6-8F51900D2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2999" y="3755003"/>
            <a:ext cx="108668" cy="19178"/>
          </a:xfrm>
          <a:custGeom>
            <a:avLst/>
            <a:gdLst>
              <a:gd name="T0" fmla="*/ 196 w 226"/>
              <a:gd name="T1" fmla="*/ 39 h 40"/>
              <a:gd name="T2" fmla="*/ 196 w 226"/>
              <a:gd name="T3" fmla="*/ 39 h 40"/>
              <a:gd name="T4" fmla="*/ 20 w 226"/>
              <a:gd name="T5" fmla="*/ 39 h 40"/>
              <a:gd name="T6" fmla="*/ 0 w 226"/>
              <a:gd name="T7" fmla="*/ 19 h 40"/>
              <a:gd name="T8" fmla="*/ 20 w 226"/>
              <a:gd name="T9" fmla="*/ 0 h 40"/>
              <a:gd name="T10" fmla="*/ 196 w 226"/>
              <a:gd name="T11" fmla="*/ 0 h 40"/>
              <a:gd name="T12" fmla="*/ 225 w 226"/>
              <a:gd name="T13" fmla="*/ 19 h 40"/>
              <a:gd name="T14" fmla="*/ 196 w 226"/>
              <a:gd name="T15" fmla="*/ 39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6" h="40">
                <a:moveTo>
                  <a:pt x="196" y="39"/>
                </a:moveTo>
                <a:lnTo>
                  <a:pt x="196" y="39"/>
                </a:lnTo>
                <a:cubicBezTo>
                  <a:pt x="20" y="39"/>
                  <a:pt x="20" y="39"/>
                  <a:pt x="20" y="39"/>
                </a:cubicBezTo>
                <a:cubicBezTo>
                  <a:pt x="10" y="39"/>
                  <a:pt x="0" y="29"/>
                  <a:pt x="0" y="19"/>
                </a:cubicBezTo>
                <a:cubicBezTo>
                  <a:pt x="0" y="10"/>
                  <a:pt x="10" y="0"/>
                  <a:pt x="20" y="0"/>
                </a:cubicBezTo>
                <a:cubicBezTo>
                  <a:pt x="196" y="0"/>
                  <a:pt x="196" y="0"/>
                  <a:pt x="196" y="0"/>
                </a:cubicBezTo>
                <a:cubicBezTo>
                  <a:pt x="215" y="0"/>
                  <a:pt x="225" y="10"/>
                  <a:pt x="225" y="19"/>
                </a:cubicBezTo>
                <a:cubicBezTo>
                  <a:pt x="225" y="29"/>
                  <a:pt x="215" y="39"/>
                  <a:pt x="196" y="3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65" name="Freeform 694">
            <a:extLst>
              <a:ext uri="{FF2B5EF4-FFF2-40B4-BE49-F238E27FC236}">
                <a16:creationId xmlns:a16="http://schemas.microsoft.com/office/drawing/2014/main" id="{28BE437E-B1ED-904F-8838-0153026D4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4646" y="3401301"/>
            <a:ext cx="236513" cy="123583"/>
          </a:xfrm>
          <a:custGeom>
            <a:avLst/>
            <a:gdLst>
              <a:gd name="T0" fmla="*/ 459 w 489"/>
              <a:gd name="T1" fmla="*/ 253 h 254"/>
              <a:gd name="T2" fmla="*/ 459 w 489"/>
              <a:gd name="T3" fmla="*/ 253 h 254"/>
              <a:gd name="T4" fmla="*/ 29 w 489"/>
              <a:gd name="T5" fmla="*/ 253 h 254"/>
              <a:gd name="T6" fmla="*/ 0 w 489"/>
              <a:gd name="T7" fmla="*/ 234 h 254"/>
              <a:gd name="T8" fmla="*/ 0 w 489"/>
              <a:gd name="T9" fmla="*/ 19 h 254"/>
              <a:gd name="T10" fmla="*/ 29 w 489"/>
              <a:gd name="T11" fmla="*/ 0 h 254"/>
              <a:gd name="T12" fmla="*/ 459 w 489"/>
              <a:gd name="T13" fmla="*/ 0 h 254"/>
              <a:gd name="T14" fmla="*/ 488 w 489"/>
              <a:gd name="T15" fmla="*/ 19 h 254"/>
              <a:gd name="T16" fmla="*/ 488 w 489"/>
              <a:gd name="T17" fmla="*/ 234 h 254"/>
              <a:gd name="T18" fmla="*/ 459 w 489"/>
              <a:gd name="T19" fmla="*/ 253 h 254"/>
              <a:gd name="T20" fmla="*/ 49 w 489"/>
              <a:gd name="T21" fmla="*/ 214 h 254"/>
              <a:gd name="T22" fmla="*/ 49 w 489"/>
              <a:gd name="T23" fmla="*/ 214 h 254"/>
              <a:gd name="T24" fmla="*/ 439 w 489"/>
              <a:gd name="T25" fmla="*/ 214 h 254"/>
              <a:gd name="T26" fmla="*/ 439 w 489"/>
              <a:gd name="T27" fmla="*/ 38 h 254"/>
              <a:gd name="T28" fmla="*/ 49 w 489"/>
              <a:gd name="T29" fmla="*/ 38 h 254"/>
              <a:gd name="T30" fmla="*/ 49 w 489"/>
              <a:gd name="T31" fmla="*/ 214 h 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89" h="254">
                <a:moveTo>
                  <a:pt x="459" y="253"/>
                </a:moveTo>
                <a:lnTo>
                  <a:pt x="459" y="253"/>
                </a:lnTo>
                <a:cubicBezTo>
                  <a:pt x="29" y="253"/>
                  <a:pt x="29" y="253"/>
                  <a:pt x="29" y="253"/>
                </a:cubicBezTo>
                <a:cubicBezTo>
                  <a:pt x="10" y="253"/>
                  <a:pt x="0" y="243"/>
                  <a:pt x="0" y="234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0"/>
                  <a:pt x="10" y="0"/>
                  <a:pt x="29" y="0"/>
                </a:cubicBezTo>
                <a:cubicBezTo>
                  <a:pt x="459" y="0"/>
                  <a:pt x="459" y="0"/>
                  <a:pt x="459" y="0"/>
                </a:cubicBezTo>
                <a:cubicBezTo>
                  <a:pt x="478" y="0"/>
                  <a:pt x="488" y="10"/>
                  <a:pt x="488" y="19"/>
                </a:cubicBezTo>
                <a:cubicBezTo>
                  <a:pt x="488" y="234"/>
                  <a:pt x="488" y="234"/>
                  <a:pt x="488" y="234"/>
                </a:cubicBezTo>
                <a:cubicBezTo>
                  <a:pt x="488" y="243"/>
                  <a:pt x="478" y="253"/>
                  <a:pt x="459" y="253"/>
                </a:cubicBezTo>
                <a:close/>
                <a:moveTo>
                  <a:pt x="49" y="214"/>
                </a:moveTo>
                <a:lnTo>
                  <a:pt x="49" y="214"/>
                </a:lnTo>
                <a:cubicBezTo>
                  <a:pt x="439" y="214"/>
                  <a:pt x="439" y="214"/>
                  <a:pt x="439" y="214"/>
                </a:cubicBezTo>
                <a:cubicBezTo>
                  <a:pt x="439" y="38"/>
                  <a:pt x="439" y="38"/>
                  <a:pt x="439" y="38"/>
                </a:cubicBezTo>
                <a:cubicBezTo>
                  <a:pt x="49" y="38"/>
                  <a:pt x="49" y="38"/>
                  <a:pt x="49" y="38"/>
                </a:cubicBezTo>
                <a:lnTo>
                  <a:pt x="49" y="21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66" name="Freeform 695">
            <a:extLst>
              <a:ext uri="{FF2B5EF4-FFF2-40B4-BE49-F238E27FC236}">
                <a16:creationId xmlns:a16="http://schemas.microsoft.com/office/drawing/2014/main" id="{CD475C9E-7559-7945-B632-77837202D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5105" y="3669773"/>
            <a:ext cx="27700" cy="23439"/>
          </a:xfrm>
          <a:custGeom>
            <a:avLst/>
            <a:gdLst>
              <a:gd name="T0" fmla="*/ 29 w 59"/>
              <a:gd name="T1" fmla="*/ 48 h 49"/>
              <a:gd name="T2" fmla="*/ 29 w 59"/>
              <a:gd name="T3" fmla="*/ 48 h 49"/>
              <a:gd name="T4" fmla="*/ 0 w 59"/>
              <a:gd name="T5" fmla="*/ 29 h 49"/>
              <a:gd name="T6" fmla="*/ 29 w 59"/>
              <a:gd name="T7" fmla="*/ 0 h 49"/>
              <a:gd name="T8" fmla="*/ 58 w 59"/>
              <a:gd name="T9" fmla="*/ 29 h 49"/>
              <a:gd name="T10" fmla="*/ 29 w 59"/>
              <a:gd name="T11" fmla="*/ 48 h 49"/>
              <a:gd name="T12" fmla="*/ 29 w 59"/>
              <a:gd name="T13" fmla="*/ 9 h 49"/>
              <a:gd name="T14" fmla="*/ 29 w 59"/>
              <a:gd name="T15" fmla="*/ 9 h 49"/>
              <a:gd name="T16" fmla="*/ 10 w 59"/>
              <a:gd name="T17" fmla="*/ 29 h 49"/>
              <a:gd name="T18" fmla="*/ 29 w 59"/>
              <a:gd name="T19" fmla="*/ 39 h 49"/>
              <a:gd name="T20" fmla="*/ 49 w 59"/>
              <a:gd name="T21" fmla="*/ 29 h 49"/>
              <a:gd name="T22" fmla="*/ 29 w 59"/>
              <a:gd name="T23" fmla="*/ 9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9" h="49">
                <a:moveTo>
                  <a:pt x="29" y="48"/>
                </a:moveTo>
                <a:lnTo>
                  <a:pt x="29" y="48"/>
                </a:lnTo>
                <a:cubicBezTo>
                  <a:pt x="20" y="48"/>
                  <a:pt x="0" y="39"/>
                  <a:pt x="0" y="29"/>
                </a:cubicBezTo>
                <a:cubicBezTo>
                  <a:pt x="0" y="9"/>
                  <a:pt x="20" y="0"/>
                  <a:pt x="29" y="0"/>
                </a:cubicBezTo>
                <a:cubicBezTo>
                  <a:pt x="49" y="0"/>
                  <a:pt x="58" y="9"/>
                  <a:pt x="58" y="29"/>
                </a:cubicBezTo>
                <a:cubicBezTo>
                  <a:pt x="58" y="39"/>
                  <a:pt x="49" y="48"/>
                  <a:pt x="29" y="48"/>
                </a:cubicBezTo>
                <a:close/>
                <a:moveTo>
                  <a:pt x="29" y="9"/>
                </a:moveTo>
                <a:lnTo>
                  <a:pt x="29" y="9"/>
                </a:lnTo>
                <a:cubicBezTo>
                  <a:pt x="20" y="9"/>
                  <a:pt x="10" y="19"/>
                  <a:pt x="10" y="29"/>
                </a:cubicBezTo>
                <a:cubicBezTo>
                  <a:pt x="10" y="39"/>
                  <a:pt x="20" y="39"/>
                  <a:pt x="29" y="39"/>
                </a:cubicBezTo>
                <a:cubicBezTo>
                  <a:pt x="39" y="39"/>
                  <a:pt x="49" y="39"/>
                  <a:pt x="49" y="29"/>
                </a:cubicBezTo>
                <a:cubicBezTo>
                  <a:pt x="49" y="19"/>
                  <a:pt x="39" y="9"/>
                  <a:pt x="29" y="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67" name="Freeform 696">
            <a:extLst>
              <a:ext uri="{FF2B5EF4-FFF2-40B4-BE49-F238E27FC236}">
                <a16:creationId xmlns:a16="http://schemas.microsoft.com/office/drawing/2014/main" id="{3E58E02B-F294-4340-AB66-FF7099E2C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5105" y="3612244"/>
            <a:ext cx="27700" cy="23438"/>
          </a:xfrm>
          <a:custGeom>
            <a:avLst/>
            <a:gdLst>
              <a:gd name="T0" fmla="*/ 29 w 59"/>
              <a:gd name="T1" fmla="*/ 49 h 50"/>
              <a:gd name="T2" fmla="*/ 29 w 59"/>
              <a:gd name="T3" fmla="*/ 49 h 50"/>
              <a:gd name="T4" fmla="*/ 0 w 59"/>
              <a:gd name="T5" fmla="*/ 30 h 50"/>
              <a:gd name="T6" fmla="*/ 29 w 59"/>
              <a:gd name="T7" fmla="*/ 0 h 50"/>
              <a:gd name="T8" fmla="*/ 58 w 59"/>
              <a:gd name="T9" fmla="*/ 30 h 50"/>
              <a:gd name="T10" fmla="*/ 29 w 59"/>
              <a:gd name="T11" fmla="*/ 49 h 50"/>
              <a:gd name="T12" fmla="*/ 29 w 59"/>
              <a:gd name="T13" fmla="*/ 10 h 50"/>
              <a:gd name="T14" fmla="*/ 29 w 59"/>
              <a:gd name="T15" fmla="*/ 10 h 50"/>
              <a:gd name="T16" fmla="*/ 10 w 59"/>
              <a:gd name="T17" fmla="*/ 30 h 50"/>
              <a:gd name="T18" fmla="*/ 29 w 59"/>
              <a:gd name="T19" fmla="*/ 39 h 50"/>
              <a:gd name="T20" fmla="*/ 49 w 59"/>
              <a:gd name="T21" fmla="*/ 30 h 50"/>
              <a:gd name="T22" fmla="*/ 29 w 59"/>
              <a:gd name="T23" fmla="*/ 1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9" h="50">
                <a:moveTo>
                  <a:pt x="29" y="49"/>
                </a:moveTo>
                <a:lnTo>
                  <a:pt x="29" y="49"/>
                </a:lnTo>
                <a:cubicBezTo>
                  <a:pt x="20" y="49"/>
                  <a:pt x="0" y="39"/>
                  <a:pt x="0" y="30"/>
                </a:cubicBezTo>
                <a:cubicBezTo>
                  <a:pt x="0" y="10"/>
                  <a:pt x="20" y="0"/>
                  <a:pt x="29" y="0"/>
                </a:cubicBezTo>
                <a:cubicBezTo>
                  <a:pt x="49" y="0"/>
                  <a:pt x="58" y="10"/>
                  <a:pt x="58" y="30"/>
                </a:cubicBezTo>
                <a:cubicBezTo>
                  <a:pt x="58" y="39"/>
                  <a:pt x="49" y="49"/>
                  <a:pt x="29" y="49"/>
                </a:cubicBezTo>
                <a:close/>
                <a:moveTo>
                  <a:pt x="29" y="10"/>
                </a:moveTo>
                <a:lnTo>
                  <a:pt x="29" y="10"/>
                </a:lnTo>
                <a:cubicBezTo>
                  <a:pt x="20" y="10"/>
                  <a:pt x="10" y="20"/>
                  <a:pt x="10" y="30"/>
                </a:cubicBezTo>
                <a:cubicBezTo>
                  <a:pt x="10" y="39"/>
                  <a:pt x="20" y="39"/>
                  <a:pt x="29" y="39"/>
                </a:cubicBezTo>
                <a:cubicBezTo>
                  <a:pt x="39" y="39"/>
                  <a:pt x="49" y="39"/>
                  <a:pt x="49" y="30"/>
                </a:cubicBezTo>
                <a:cubicBezTo>
                  <a:pt x="49" y="20"/>
                  <a:pt x="39" y="10"/>
                  <a:pt x="29" y="1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68" name="Freeform 697">
            <a:extLst>
              <a:ext uri="{FF2B5EF4-FFF2-40B4-BE49-F238E27FC236}">
                <a16:creationId xmlns:a16="http://schemas.microsoft.com/office/drawing/2014/main" id="{B9E6BA1E-1095-3D4C-BB43-5F1C510C4A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9052" y="3612244"/>
            <a:ext cx="29831" cy="23438"/>
          </a:xfrm>
          <a:custGeom>
            <a:avLst/>
            <a:gdLst>
              <a:gd name="T0" fmla="*/ 29 w 60"/>
              <a:gd name="T1" fmla="*/ 49 h 50"/>
              <a:gd name="T2" fmla="*/ 29 w 60"/>
              <a:gd name="T3" fmla="*/ 49 h 50"/>
              <a:gd name="T4" fmla="*/ 0 w 60"/>
              <a:gd name="T5" fmla="*/ 30 h 50"/>
              <a:gd name="T6" fmla="*/ 29 w 60"/>
              <a:gd name="T7" fmla="*/ 0 h 50"/>
              <a:gd name="T8" fmla="*/ 59 w 60"/>
              <a:gd name="T9" fmla="*/ 30 h 50"/>
              <a:gd name="T10" fmla="*/ 29 w 60"/>
              <a:gd name="T11" fmla="*/ 49 h 50"/>
              <a:gd name="T12" fmla="*/ 29 w 60"/>
              <a:gd name="T13" fmla="*/ 10 h 50"/>
              <a:gd name="T14" fmla="*/ 29 w 60"/>
              <a:gd name="T15" fmla="*/ 10 h 50"/>
              <a:gd name="T16" fmla="*/ 10 w 60"/>
              <a:gd name="T17" fmla="*/ 30 h 50"/>
              <a:gd name="T18" fmla="*/ 29 w 60"/>
              <a:gd name="T19" fmla="*/ 39 h 50"/>
              <a:gd name="T20" fmla="*/ 49 w 60"/>
              <a:gd name="T21" fmla="*/ 30 h 50"/>
              <a:gd name="T22" fmla="*/ 29 w 60"/>
              <a:gd name="T23" fmla="*/ 1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0" h="50">
                <a:moveTo>
                  <a:pt x="29" y="49"/>
                </a:moveTo>
                <a:lnTo>
                  <a:pt x="29" y="49"/>
                </a:lnTo>
                <a:cubicBezTo>
                  <a:pt x="10" y="49"/>
                  <a:pt x="0" y="39"/>
                  <a:pt x="0" y="30"/>
                </a:cubicBezTo>
                <a:cubicBezTo>
                  <a:pt x="0" y="10"/>
                  <a:pt x="10" y="0"/>
                  <a:pt x="29" y="0"/>
                </a:cubicBezTo>
                <a:cubicBezTo>
                  <a:pt x="49" y="0"/>
                  <a:pt x="59" y="10"/>
                  <a:pt x="59" y="30"/>
                </a:cubicBezTo>
                <a:cubicBezTo>
                  <a:pt x="59" y="39"/>
                  <a:pt x="49" y="49"/>
                  <a:pt x="29" y="49"/>
                </a:cubicBezTo>
                <a:close/>
                <a:moveTo>
                  <a:pt x="29" y="10"/>
                </a:moveTo>
                <a:lnTo>
                  <a:pt x="29" y="10"/>
                </a:lnTo>
                <a:cubicBezTo>
                  <a:pt x="19" y="10"/>
                  <a:pt x="10" y="20"/>
                  <a:pt x="10" y="30"/>
                </a:cubicBezTo>
                <a:cubicBezTo>
                  <a:pt x="10" y="39"/>
                  <a:pt x="19" y="39"/>
                  <a:pt x="29" y="39"/>
                </a:cubicBezTo>
                <a:cubicBezTo>
                  <a:pt x="39" y="39"/>
                  <a:pt x="49" y="39"/>
                  <a:pt x="49" y="30"/>
                </a:cubicBezTo>
                <a:cubicBezTo>
                  <a:pt x="49" y="20"/>
                  <a:pt x="39" y="10"/>
                  <a:pt x="29" y="1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69" name="Freeform 698">
            <a:extLst>
              <a:ext uri="{FF2B5EF4-FFF2-40B4-BE49-F238E27FC236}">
                <a16:creationId xmlns:a16="http://schemas.microsoft.com/office/drawing/2014/main" id="{6171EDB0-ED8C-D54E-9CA0-350CCAC0D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2999" y="3612244"/>
            <a:ext cx="23439" cy="23438"/>
          </a:xfrm>
          <a:custGeom>
            <a:avLst/>
            <a:gdLst>
              <a:gd name="T0" fmla="*/ 29 w 50"/>
              <a:gd name="T1" fmla="*/ 49 h 50"/>
              <a:gd name="T2" fmla="*/ 29 w 50"/>
              <a:gd name="T3" fmla="*/ 49 h 50"/>
              <a:gd name="T4" fmla="*/ 0 w 50"/>
              <a:gd name="T5" fmla="*/ 30 h 50"/>
              <a:gd name="T6" fmla="*/ 29 w 50"/>
              <a:gd name="T7" fmla="*/ 0 h 50"/>
              <a:gd name="T8" fmla="*/ 49 w 50"/>
              <a:gd name="T9" fmla="*/ 30 h 50"/>
              <a:gd name="T10" fmla="*/ 29 w 50"/>
              <a:gd name="T11" fmla="*/ 49 h 50"/>
              <a:gd name="T12" fmla="*/ 29 w 50"/>
              <a:gd name="T13" fmla="*/ 10 h 50"/>
              <a:gd name="T14" fmla="*/ 29 w 50"/>
              <a:gd name="T15" fmla="*/ 10 h 50"/>
              <a:gd name="T16" fmla="*/ 10 w 50"/>
              <a:gd name="T17" fmla="*/ 30 h 50"/>
              <a:gd name="T18" fmla="*/ 29 w 50"/>
              <a:gd name="T19" fmla="*/ 39 h 50"/>
              <a:gd name="T20" fmla="*/ 39 w 50"/>
              <a:gd name="T21" fmla="*/ 30 h 50"/>
              <a:gd name="T22" fmla="*/ 29 w 50"/>
              <a:gd name="T23" fmla="*/ 1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0" h="50">
                <a:moveTo>
                  <a:pt x="29" y="49"/>
                </a:moveTo>
                <a:lnTo>
                  <a:pt x="29" y="49"/>
                </a:lnTo>
                <a:cubicBezTo>
                  <a:pt x="10" y="49"/>
                  <a:pt x="0" y="39"/>
                  <a:pt x="0" y="30"/>
                </a:cubicBezTo>
                <a:cubicBezTo>
                  <a:pt x="0" y="10"/>
                  <a:pt x="10" y="0"/>
                  <a:pt x="29" y="0"/>
                </a:cubicBezTo>
                <a:cubicBezTo>
                  <a:pt x="39" y="0"/>
                  <a:pt x="49" y="10"/>
                  <a:pt x="49" y="30"/>
                </a:cubicBezTo>
                <a:cubicBezTo>
                  <a:pt x="49" y="39"/>
                  <a:pt x="39" y="49"/>
                  <a:pt x="29" y="49"/>
                </a:cubicBezTo>
                <a:close/>
                <a:moveTo>
                  <a:pt x="29" y="10"/>
                </a:moveTo>
                <a:lnTo>
                  <a:pt x="29" y="10"/>
                </a:lnTo>
                <a:cubicBezTo>
                  <a:pt x="20" y="10"/>
                  <a:pt x="10" y="20"/>
                  <a:pt x="10" y="30"/>
                </a:cubicBezTo>
                <a:cubicBezTo>
                  <a:pt x="10" y="39"/>
                  <a:pt x="20" y="39"/>
                  <a:pt x="29" y="39"/>
                </a:cubicBezTo>
                <a:cubicBezTo>
                  <a:pt x="39" y="39"/>
                  <a:pt x="39" y="39"/>
                  <a:pt x="39" y="30"/>
                </a:cubicBezTo>
                <a:cubicBezTo>
                  <a:pt x="39" y="20"/>
                  <a:pt x="39" y="10"/>
                  <a:pt x="29" y="1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70" name="Freeform 699">
            <a:extLst>
              <a:ext uri="{FF2B5EF4-FFF2-40B4-BE49-F238E27FC236}">
                <a16:creationId xmlns:a16="http://schemas.microsoft.com/office/drawing/2014/main" id="{0905FDE3-F40A-E641-A46C-FB8F1455A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9052" y="3669773"/>
            <a:ext cx="29831" cy="23439"/>
          </a:xfrm>
          <a:custGeom>
            <a:avLst/>
            <a:gdLst>
              <a:gd name="T0" fmla="*/ 29 w 60"/>
              <a:gd name="T1" fmla="*/ 48 h 49"/>
              <a:gd name="T2" fmla="*/ 29 w 60"/>
              <a:gd name="T3" fmla="*/ 48 h 49"/>
              <a:gd name="T4" fmla="*/ 0 w 60"/>
              <a:gd name="T5" fmla="*/ 29 h 49"/>
              <a:gd name="T6" fmla="*/ 29 w 60"/>
              <a:gd name="T7" fmla="*/ 0 h 49"/>
              <a:gd name="T8" fmla="*/ 59 w 60"/>
              <a:gd name="T9" fmla="*/ 29 h 49"/>
              <a:gd name="T10" fmla="*/ 29 w 60"/>
              <a:gd name="T11" fmla="*/ 48 h 49"/>
              <a:gd name="T12" fmla="*/ 29 w 60"/>
              <a:gd name="T13" fmla="*/ 9 h 49"/>
              <a:gd name="T14" fmla="*/ 29 w 60"/>
              <a:gd name="T15" fmla="*/ 9 h 49"/>
              <a:gd name="T16" fmla="*/ 10 w 60"/>
              <a:gd name="T17" fmla="*/ 29 h 49"/>
              <a:gd name="T18" fmla="*/ 29 w 60"/>
              <a:gd name="T19" fmla="*/ 39 h 49"/>
              <a:gd name="T20" fmla="*/ 49 w 60"/>
              <a:gd name="T21" fmla="*/ 29 h 49"/>
              <a:gd name="T22" fmla="*/ 29 w 60"/>
              <a:gd name="T23" fmla="*/ 9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0" h="49">
                <a:moveTo>
                  <a:pt x="29" y="48"/>
                </a:moveTo>
                <a:lnTo>
                  <a:pt x="29" y="48"/>
                </a:lnTo>
                <a:cubicBezTo>
                  <a:pt x="10" y="48"/>
                  <a:pt x="0" y="39"/>
                  <a:pt x="0" y="29"/>
                </a:cubicBezTo>
                <a:cubicBezTo>
                  <a:pt x="0" y="9"/>
                  <a:pt x="10" y="0"/>
                  <a:pt x="29" y="0"/>
                </a:cubicBezTo>
                <a:cubicBezTo>
                  <a:pt x="49" y="0"/>
                  <a:pt x="59" y="9"/>
                  <a:pt x="59" y="29"/>
                </a:cubicBezTo>
                <a:cubicBezTo>
                  <a:pt x="59" y="39"/>
                  <a:pt x="49" y="48"/>
                  <a:pt x="29" y="48"/>
                </a:cubicBezTo>
                <a:close/>
                <a:moveTo>
                  <a:pt x="29" y="9"/>
                </a:moveTo>
                <a:lnTo>
                  <a:pt x="29" y="9"/>
                </a:lnTo>
                <a:cubicBezTo>
                  <a:pt x="19" y="9"/>
                  <a:pt x="10" y="19"/>
                  <a:pt x="10" y="29"/>
                </a:cubicBezTo>
                <a:cubicBezTo>
                  <a:pt x="10" y="39"/>
                  <a:pt x="19" y="39"/>
                  <a:pt x="29" y="39"/>
                </a:cubicBezTo>
                <a:cubicBezTo>
                  <a:pt x="39" y="39"/>
                  <a:pt x="49" y="39"/>
                  <a:pt x="49" y="29"/>
                </a:cubicBezTo>
                <a:cubicBezTo>
                  <a:pt x="49" y="19"/>
                  <a:pt x="39" y="9"/>
                  <a:pt x="29" y="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71" name="Freeform 700">
            <a:extLst>
              <a:ext uri="{FF2B5EF4-FFF2-40B4-BE49-F238E27FC236}">
                <a16:creationId xmlns:a16="http://schemas.microsoft.com/office/drawing/2014/main" id="{BB9B8C52-D76D-0F4A-A71A-0AB4A96A0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2999" y="3669773"/>
            <a:ext cx="23439" cy="23439"/>
          </a:xfrm>
          <a:custGeom>
            <a:avLst/>
            <a:gdLst>
              <a:gd name="T0" fmla="*/ 29 w 50"/>
              <a:gd name="T1" fmla="*/ 48 h 49"/>
              <a:gd name="T2" fmla="*/ 29 w 50"/>
              <a:gd name="T3" fmla="*/ 48 h 49"/>
              <a:gd name="T4" fmla="*/ 0 w 50"/>
              <a:gd name="T5" fmla="*/ 29 h 49"/>
              <a:gd name="T6" fmla="*/ 29 w 50"/>
              <a:gd name="T7" fmla="*/ 0 h 49"/>
              <a:gd name="T8" fmla="*/ 49 w 50"/>
              <a:gd name="T9" fmla="*/ 29 h 49"/>
              <a:gd name="T10" fmla="*/ 29 w 50"/>
              <a:gd name="T11" fmla="*/ 48 h 49"/>
              <a:gd name="T12" fmla="*/ 29 w 50"/>
              <a:gd name="T13" fmla="*/ 9 h 49"/>
              <a:gd name="T14" fmla="*/ 29 w 50"/>
              <a:gd name="T15" fmla="*/ 9 h 49"/>
              <a:gd name="T16" fmla="*/ 10 w 50"/>
              <a:gd name="T17" fmla="*/ 29 h 49"/>
              <a:gd name="T18" fmla="*/ 29 w 50"/>
              <a:gd name="T19" fmla="*/ 39 h 49"/>
              <a:gd name="T20" fmla="*/ 39 w 50"/>
              <a:gd name="T21" fmla="*/ 29 h 49"/>
              <a:gd name="T22" fmla="*/ 29 w 50"/>
              <a:gd name="T23" fmla="*/ 9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0" h="49">
                <a:moveTo>
                  <a:pt x="29" y="48"/>
                </a:moveTo>
                <a:lnTo>
                  <a:pt x="29" y="48"/>
                </a:lnTo>
                <a:cubicBezTo>
                  <a:pt x="10" y="48"/>
                  <a:pt x="0" y="39"/>
                  <a:pt x="0" y="29"/>
                </a:cubicBezTo>
                <a:cubicBezTo>
                  <a:pt x="0" y="9"/>
                  <a:pt x="10" y="0"/>
                  <a:pt x="29" y="0"/>
                </a:cubicBezTo>
                <a:cubicBezTo>
                  <a:pt x="39" y="0"/>
                  <a:pt x="49" y="9"/>
                  <a:pt x="49" y="29"/>
                </a:cubicBezTo>
                <a:cubicBezTo>
                  <a:pt x="49" y="39"/>
                  <a:pt x="39" y="48"/>
                  <a:pt x="29" y="48"/>
                </a:cubicBezTo>
                <a:close/>
                <a:moveTo>
                  <a:pt x="29" y="9"/>
                </a:moveTo>
                <a:lnTo>
                  <a:pt x="29" y="9"/>
                </a:lnTo>
                <a:cubicBezTo>
                  <a:pt x="20" y="9"/>
                  <a:pt x="10" y="19"/>
                  <a:pt x="10" y="29"/>
                </a:cubicBezTo>
                <a:cubicBezTo>
                  <a:pt x="10" y="39"/>
                  <a:pt x="20" y="39"/>
                  <a:pt x="29" y="39"/>
                </a:cubicBezTo>
                <a:cubicBezTo>
                  <a:pt x="39" y="39"/>
                  <a:pt x="39" y="39"/>
                  <a:pt x="39" y="29"/>
                </a:cubicBezTo>
                <a:cubicBezTo>
                  <a:pt x="39" y="19"/>
                  <a:pt x="39" y="9"/>
                  <a:pt x="29" y="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72" name="Freeform 701">
            <a:extLst>
              <a:ext uri="{FF2B5EF4-FFF2-40B4-BE49-F238E27FC236}">
                <a16:creationId xmlns:a16="http://schemas.microsoft.com/office/drawing/2014/main" id="{243CF87F-AE50-3348-91D1-79FB77BB9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5105" y="3556845"/>
            <a:ext cx="27700" cy="29831"/>
          </a:xfrm>
          <a:custGeom>
            <a:avLst/>
            <a:gdLst>
              <a:gd name="T0" fmla="*/ 29 w 59"/>
              <a:gd name="T1" fmla="*/ 59 h 60"/>
              <a:gd name="T2" fmla="*/ 29 w 59"/>
              <a:gd name="T3" fmla="*/ 59 h 60"/>
              <a:gd name="T4" fmla="*/ 0 w 59"/>
              <a:gd name="T5" fmla="*/ 29 h 60"/>
              <a:gd name="T6" fmla="*/ 29 w 59"/>
              <a:gd name="T7" fmla="*/ 0 h 60"/>
              <a:gd name="T8" fmla="*/ 58 w 59"/>
              <a:gd name="T9" fmla="*/ 29 h 60"/>
              <a:gd name="T10" fmla="*/ 29 w 59"/>
              <a:gd name="T11" fmla="*/ 59 h 60"/>
              <a:gd name="T12" fmla="*/ 29 w 59"/>
              <a:gd name="T13" fmla="*/ 9 h 60"/>
              <a:gd name="T14" fmla="*/ 29 w 59"/>
              <a:gd name="T15" fmla="*/ 9 h 60"/>
              <a:gd name="T16" fmla="*/ 10 w 59"/>
              <a:gd name="T17" fmla="*/ 29 h 60"/>
              <a:gd name="T18" fmla="*/ 29 w 59"/>
              <a:gd name="T19" fmla="*/ 49 h 60"/>
              <a:gd name="T20" fmla="*/ 49 w 59"/>
              <a:gd name="T21" fmla="*/ 29 h 60"/>
              <a:gd name="T22" fmla="*/ 29 w 59"/>
              <a:gd name="T23" fmla="*/ 9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9" h="60">
                <a:moveTo>
                  <a:pt x="29" y="59"/>
                </a:moveTo>
                <a:lnTo>
                  <a:pt x="29" y="59"/>
                </a:lnTo>
                <a:cubicBezTo>
                  <a:pt x="20" y="59"/>
                  <a:pt x="0" y="39"/>
                  <a:pt x="0" y="29"/>
                </a:cubicBezTo>
                <a:cubicBezTo>
                  <a:pt x="0" y="9"/>
                  <a:pt x="20" y="0"/>
                  <a:pt x="29" y="0"/>
                </a:cubicBezTo>
                <a:cubicBezTo>
                  <a:pt x="49" y="0"/>
                  <a:pt x="58" y="9"/>
                  <a:pt x="58" y="29"/>
                </a:cubicBezTo>
                <a:cubicBezTo>
                  <a:pt x="58" y="39"/>
                  <a:pt x="49" y="59"/>
                  <a:pt x="29" y="59"/>
                </a:cubicBezTo>
                <a:close/>
                <a:moveTo>
                  <a:pt x="29" y="9"/>
                </a:moveTo>
                <a:lnTo>
                  <a:pt x="29" y="9"/>
                </a:lnTo>
                <a:cubicBezTo>
                  <a:pt x="20" y="9"/>
                  <a:pt x="10" y="19"/>
                  <a:pt x="10" y="29"/>
                </a:cubicBezTo>
                <a:cubicBezTo>
                  <a:pt x="10" y="39"/>
                  <a:pt x="20" y="49"/>
                  <a:pt x="29" y="49"/>
                </a:cubicBezTo>
                <a:cubicBezTo>
                  <a:pt x="39" y="49"/>
                  <a:pt x="49" y="39"/>
                  <a:pt x="49" y="29"/>
                </a:cubicBezTo>
                <a:cubicBezTo>
                  <a:pt x="49" y="19"/>
                  <a:pt x="39" y="9"/>
                  <a:pt x="29" y="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73" name="Freeform 702">
            <a:extLst>
              <a:ext uri="{FF2B5EF4-FFF2-40B4-BE49-F238E27FC236}">
                <a16:creationId xmlns:a16="http://schemas.microsoft.com/office/drawing/2014/main" id="{B5A5F9FA-3309-8548-B6F1-3F21D1697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9052" y="3556845"/>
            <a:ext cx="29831" cy="29831"/>
          </a:xfrm>
          <a:custGeom>
            <a:avLst/>
            <a:gdLst>
              <a:gd name="T0" fmla="*/ 29 w 60"/>
              <a:gd name="T1" fmla="*/ 59 h 60"/>
              <a:gd name="T2" fmla="*/ 29 w 60"/>
              <a:gd name="T3" fmla="*/ 59 h 60"/>
              <a:gd name="T4" fmla="*/ 0 w 60"/>
              <a:gd name="T5" fmla="*/ 29 h 60"/>
              <a:gd name="T6" fmla="*/ 29 w 60"/>
              <a:gd name="T7" fmla="*/ 0 h 60"/>
              <a:gd name="T8" fmla="*/ 59 w 60"/>
              <a:gd name="T9" fmla="*/ 29 h 60"/>
              <a:gd name="T10" fmla="*/ 29 w 60"/>
              <a:gd name="T11" fmla="*/ 59 h 60"/>
              <a:gd name="T12" fmla="*/ 29 w 60"/>
              <a:gd name="T13" fmla="*/ 9 h 60"/>
              <a:gd name="T14" fmla="*/ 29 w 60"/>
              <a:gd name="T15" fmla="*/ 9 h 60"/>
              <a:gd name="T16" fmla="*/ 10 w 60"/>
              <a:gd name="T17" fmla="*/ 29 h 60"/>
              <a:gd name="T18" fmla="*/ 29 w 60"/>
              <a:gd name="T19" fmla="*/ 49 h 60"/>
              <a:gd name="T20" fmla="*/ 49 w 60"/>
              <a:gd name="T21" fmla="*/ 29 h 60"/>
              <a:gd name="T22" fmla="*/ 29 w 60"/>
              <a:gd name="T23" fmla="*/ 9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0" h="60">
                <a:moveTo>
                  <a:pt x="29" y="59"/>
                </a:moveTo>
                <a:lnTo>
                  <a:pt x="29" y="59"/>
                </a:lnTo>
                <a:cubicBezTo>
                  <a:pt x="10" y="59"/>
                  <a:pt x="0" y="39"/>
                  <a:pt x="0" y="29"/>
                </a:cubicBezTo>
                <a:cubicBezTo>
                  <a:pt x="0" y="9"/>
                  <a:pt x="10" y="0"/>
                  <a:pt x="29" y="0"/>
                </a:cubicBezTo>
                <a:cubicBezTo>
                  <a:pt x="49" y="0"/>
                  <a:pt x="59" y="9"/>
                  <a:pt x="59" y="29"/>
                </a:cubicBezTo>
                <a:cubicBezTo>
                  <a:pt x="59" y="39"/>
                  <a:pt x="49" y="59"/>
                  <a:pt x="29" y="59"/>
                </a:cubicBezTo>
                <a:close/>
                <a:moveTo>
                  <a:pt x="29" y="9"/>
                </a:moveTo>
                <a:lnTo>
                  <a:pt x="29" y="9"/>
                </a:lnTo>
                <a:cubicBezTo>
                  <a:pt x="19" y="9"/>
                  <a:pt x="10" y="19"/>
                  <a:pt x="10" y="29"/>
                </a:cubicBezTo>
                <a:cubicBezTo>
                  <a:pt x="10" y="39"/>
                  <a:pt x="19" y="49"/>
                  <a:pt x="29" y="49"/>
                </a:cubicBezTo>
                <a:cubicBezTo>
                  <a:pt x="39" y="49"/>
                  <a:pt x="49" y="39"/>
                  <a:pt x="49" y="29"/>
                </a:cubicBezTo>
                <a:cubicBezTo>
                  <a:pt x="49" y="19"/>
                  <a:pt x="39" y="9"/>
                  <a:pt x="29" y="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74" name="Freeform 703">
            <a:extLst>
              <a:ext uri="{FF2B5EF4-FFF2-40B4-BE49-F238E27FC236}">
                <a16:creationId xmlns:a16="http://schemas.microsoft.com/office/drawing/2014/main" id="{A86746C0-751C-3D45-8C1E-65CEDA27E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2999" y="3556845"/>
            <a:ext cx="23439" cy="29831"/>
          </a:xfrm>
          <a:custGeom>
            <a:avLst/>
            <a:gdLst>
              <a:gd name="T0" fmla="*/ 29 w 50"/>
              <a:gd name="T1" fmla="*/ 59 h 60"/>
              <a:gd name="T2" fmla="*/ 29 w 50"/>
              <a:gd name="T3" fmla="*/ 59 h 60"/>
              <a:gd name="T4" fmla="*/ 0 w 50"/>
              <a:gd name="T5" fmla="*/ 29 h 60"/>
              <a:gd name="T6" fmla="*/ 29 w 50"/>
              <a:gd name="T7" fmla="*/ 0 h 60"/>
              <a:gd name="T8" fmla="*/ 49 w 50"/>
              <a:gd name="T9" fmla="*/ 29 h 60"/>
              <a:gd name="T10" fmla="*/ 29 w 50"/>
              <a:gd name="T11" fmla="*/ 59 h 60"/>
              <a:gd name="T12" fmla="*/ 29 w 50"/>
              <a:gd name="T13" fmla="*/ 9 h 60"/>
              <a:gd name="T14" fmla="*/ 29 w 50"/>
              <a:gd name="T15" fmla="*/ 9 h 60"/>
              <a:gd name="T16" fmla="*/ 10 w 50"/>
              <a:gd name="T17" fmla="*/ 29 h 60"/>
              <a:gd name="T18" fmla="*/ 29 w 50"/>
              <a:gd name="T19" fmla="*/ 49 h 60"/>
              <a:gd name="T20" fmla="*/ 39 w 50"/>
              <a:gd name="T21" fmla="*/ 29 h 60"/>
              <a:gd name="T22" fmla="*/ 29 w 50"/>
              <a:gd name="T23" fmla="*/ 9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0" h="60">
                <a:moveTo>
                  <a:pt x="29" y="59"/>
                </a:moveTo>
                <a:lnTo>
                  <a:pt x="29" y="59"/>
                </a:lnTo>
                <a:cubicBezTo>
                  <a:pt x="10" y="59"/>
                  <a:pt x="0" y="39"/>
                  <a:pt x="0" y="29"/>
                </a:cubicBezTo>
                <a:cubicBezTo>
                  <a:pt x="0" y="9"/>
                  <a:pt x="10" y="0"/>
                  <a:pt x="29" y="0"/>
                </a:cubicBezTo>
                <a:cubicBezTo>
                  <a:pt x="39" y="0"/>
                  <a:pt x="49" y="9"/>
                  <a:pt x="49" y="29"/>
                </a:cubicBezTo>
                <a:cubicBezTo>
                  <a:pt x="49" y="39"/>
                  <a:pt x="39" y="59"/>
                  <a:pt x="29" y="59"/>
                </a:cubicBezTo>
                <a:close/>
                <a:moveTo>
                  <a:pt x="29" y="9"/>
                </a:moveTo>
                <a:lnTo>
                  <a:pt x="29" y="9"/>
                </a:lnTo>
                <a:cubicBezTo>
                  <a:pt x="20" y="9"/>
                  <a:pt x="10" y="19"/>
                  <a:pt x="10" y="29"/>
                </a:cubicBezTo>
                <a:cubicBezTo>
                  <a:pt x="10" y="39"/>
                  <a:pt x="20" y="49"/>
                  <a:pt x="29" y="49"/>
                </a:cubicBezTo>
                <a:cubicBezTo>
                  <a:pt x="39" y="49"/>
                  <a:pt x="39" y="39"/>
                  <a:pt x="39" y="29"/>
                </a:cubicBezTo>
                <a:cubicBezTo>
                  <a:pt x="39" y="19"/>
                  <a:pt x="39" y="9"/>
                  <a:pt x="29" y="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75" name="Freeform 704">
            <a:extLst>
              <a:ext uri="{FF2B5EF4-FFF2-40B4-BE49-F238E27FC236}">
                <a16:creationId xmlns:a16="http://schemas.microsoft.com/office/drawing/2014/main" id="{2F61E98E-C385-AB44-89B9-71C61E775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3627" y="3522753"/>
            <a:ext cx="311088" cy="313218"/>
          </a:xfrm>
          <a:custGeom>
            <a:avLst/>
            <a:gdLst>
              <a:gd name="T0" fmla="*/ 321 w 645"/>
              <a:gd name="T1" fmla="*/ 646 h 647"/>
              <a:gd name="T2" fmla="*/ 321 w 645"/>
              <a:gd name="T3" fmla="*/ 646 h 647"/>
              <a:gd name="T4" fmla="*/ 96 w 645"/>
              <a:gd name="T5" fmla="*/ 558 h 647"/>
              <a:gd name="T6" fmla="*/ 0 w 645"/>
              <a:gd name="T7" fmla="*/ 323 h 647"/>
              <a:gd name="T8" fmla="*/ 96 w 645"/>
              <a:gd name="T9" fmla="*/ 98 h 647"/>
              <a:gd name="T10" fmla="*/ 321 w 645"/>
              <a:gd name="T11" fmla="*/ 0 h 647"/>
              <a:gd name="T12" fmla="*/ 556 w 645"/>
              <a:gd name="T13" fmla="*/ 98 h 647"/>
              <a:gd name="T14" fmla="*/ 644 w 645"/>
              <a:gd name="T15" fmla="*/ 323 h 647"/>
              <a:gd name="T16" fmla="*/ 556 w 645"/>
              <a:gd name="T17" fmla="*/ 558 h 647"/>
              <a:gd name="T18" fmla="*/ 321 w 645"/>
              <a:gd name="T19" fmla="*/ 646 h 647"/>
              <a:gd name="T20" fmla="*/ 321 w 645"/>
              <a:gd name="T21" fmla="*/ 39 h 647"/>
              <a:gd name="T22" fmla="*/ 321 w 645"/>
              <a:gd name="T23" fmla="*/ 39 h 647"/>
              <a:gd name="T24" fmla="*/ 38 w 645"/>
              <a:gd name="T25" fmla="*/ 323 h 647"/>
              <a:gd name="T26" fmla="*/ 321 w 645"/>
              <a:gd name="T27" fmla="*/ 607 h 647"/>
              <a:gd name="T28" fmla="*/ 605 w 645"/>
              <a:gd name="T29" fmla="*/ 323 h 647"/>
              <a:gd name="T30" fmla="*/ 321 w 645"/>
              <a:gd name="T31" fmla="*/ 39 h 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645" h="647">
                <a:moveTo>
                  <a:pt x="321" y="646"/>
                </a:moveTo>
                <a:lnTo>
                  <a:pt x="321" y="646"/>
                </a:lnTo>
                <a:cubicBezTo>
                  <a:pt x="233" y="646"/>
                  <a:pt x="155" y="617"/>
                  <a:pt x="96" y="558"/>
                </a:cubicBezTo>
                <a:cubicBezTo>
                  <a:pt x="29" y="490"/>
                  <a:pt x="0" y="411"/>
                  <a:pt x="0" y="323"/>
                </a:cubicBezTo>
                <a:cubicBezTo>
                  <a:pt x="0" y="235"/>
                  <a:pt x="29" y="157"/>
                  <a:pt x="96" y="98"/>
                </a:cubicBezTo>
                <a:cubicBezTo>
                  <a:pt x="155" y="30"/>
                  <a:pt x="233" y="0"/>
                  <a:pt x="321" y="0"/>
                </a:cubicBezTo>
                <a:cubicBezTo>
                  <a:pt x="409" y="0"/>
                  <a:pt x="488" y="30"/>
                  <a:pt x="556" y="98"/>
                </a:cubicBezTo>
                <a:cubicBezTo>
                  <a:pt x="615" y="157"/>
                  <a:pt x="644" y="235"/>
                  <a:pt x="644" y="323"/>
                </a:cubicBezTo>
                <a:cubicBezTo>
                  <a:pt x="644" y="411"/>
                  <a:pt x="615" y="490"/>
                  <a:pt x="556" y="558"/>
                </a:cubicBezTo>
                <a:cubicBezTo>
                  <a:pt x="488" y="617"/>
                  <a:pt x="409" y="646"/>
                  <a:pt x="321" y="646"/>
                </a:cubicBezTo>
                <a:close/>
                <a:moveTo>
                  <a:pt x="321" y="39"/>
                </a:moveTo>
                <a:lnTo>
                  <a:pt x="321" y="39"/>
                </a:lnTo>
                <a:cubicBezTo>
                  <a:pt x="165" y="39"/>
                  <a:pt x="38" y="166"/>
                  <a:pt x="38" y="323"/>
                </a:cubicBezTo>
                <a:cubicBezTo>
                  <a:pt x="38" y="480"/>
                  <a:pt x="165" y="607"/>
                  <a:pt x="321" y="607"/>
                </a:cubicBezTo>
                <a:cubicBezTo>
                  <a:pt x="478" y="607"/>
                  <a:pt x="605" y="480"/>
                  <a:pt x="605" y="323"/>
                </a:cubicBezTo>
                <a:cubicBezTo>
                  <a:pt x="605" y="166"/>
                  <a:pt x="478" y="39"/>
                  <a:pt x="321" y="3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76" name="Freeform 705">
            <a:extLst>
              <a:ext uri="{FF2B5EF4-FFF2-40B4-BE49-F238E27FC236}">
                <a16:creationId xmlns:a16="http://schemas.microsoft.com/office/drawing/2014/main" id="{F0C3A74E-3015-FA45-9083-7D9045399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981" y="3561107"/>
            <a:ext cx="240774" cy="242904"/>
          </a:xfrm>
          <a:custGeom>
            <a:avLst/>
            <a:gdLst>
              <a:gd name="T0" fmla="*/ 244 w 500"/>
              <a:gd name="T1" fmla="*/ 500 h 501"/>
              <a:gd name="T2" fmla="*/ 244 w 500"/>
              <a:gd name="T3" fmla="*/ 500 h 501"/>
              <a:gd name="T4" fmla="*/ 0 w 500"/>
              <a:gd name="T5" fmla="*/ 245 h 501"/>
              <a:gd name="T6" fmla="*/ 244 w 500"/>
              <a:gd name="T7" fmla="*/ 0 h 501"/>
              <a:gd name="T8" fmla="*/ 499 w 500"/>
              <a:gd name="T9" fmla="*/ 245 h 501"/>
              <a:gd name="T10" fmla="*/ 244 w 500"/>
              <a:gd name="T11" fmla="*/ 500 h 501"/>
              <a:gd name="T12" fmla="*/ 244 w 500"/>
              <a:gd name="T13" fmla="*/ 40 h 501"/>
              <a:gd name="T14" fmla="*/ 244 w 500"/>
              <a:gd name="T15" fmla="*/ 40 h 501"/>
              <a:gd name="T16" fmla="*/ 39 w 500"/>
              <a:gd name="T17" fmla="*/ 245 h 501"/>
              <a:gd name="T18" fmla="*/ 244 w 500"/>
              <a:gd name="T19" fmla="*/ 451 h 501"/>
              <a:gd name="T20" fmla="*/ 460 w 500"/>
              <a:gd name="T21" fmla="*/ 245 h 501"/>
              <a:gd name="T22" fmla="*/ 244 w 500"/>
              <a:gd name="T23" fmla="*/ 40 h 5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00" h="501">
                <a:moveTo>
                  <a:pt x="244" y="500"/>
                </a:moveTo>
                <a:lnTo>
                  <a:pt x="244" y="500"/>
                </a:lnTo>
                <a:cubicBezTo>
                  <a:pt x="108" y="500"/>
                  <a:pt x="0" y="382"/>
                  <a:pt x="0" y="245"/>
                </a:cubicBezTo>
                <a:cubicBezTo>
                  <a:pt x="0" y="108"/>
                  <a:pt x="108" y="0"/>
                  <a:pt x="244" y="0"/>
                </a:cubicBezTo>
                <a:cubicBezTo>
                  <a:pt x="382" y="0"/>
                  <a:pt x="499" y="108"/>
                  <a:pt x="499" y="245"/>
                </a:cubicBezTo>
                <a:cubicBezTo>
                  <a:pt x="499" y="382"/>
                  <a:pt x="382" y="500"/>
                  <a:pt x="244" y="500"/>
                </a:cubicBezTo>
                <a:close/>
                <a:moveTo>
                  <a:pt x="244" y="40"/>
                </a:moveTo>
                <a:lnTo>
                  <a:pt x="244" y="40"/>
                </a:lnTo>
                <a:cubicBezTo>
                  <a:pt x="127" y="40"/>
                  <a:pt x="39" y="128"/>
                  <a:pt x="39" y="245"/>
                </a:cubicBezTo>
                <a:cubicBezTo>
                  <a:pt x="39" y="363"/>
                  <a:pt x="127" y="451"/>
                  <a:pt x="244" y="451"/>
                </a:cubicBezTo>
                <a:cubicBezTo>
                  <a:pt x="362" y="451"/>
                  <a:pt x="460" y="363"/>
                  <a:pt x="460" y="245"/>
                </a:cubicBezTo>
                <a:cubicBezTo>
                  <a:pt x="460" y="128"/>
                  <a:pt x="362" y="40"/>
                  <a:pt x="244" y="4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77" name="Freeform 706">
            <a:extLst>
              <a:ext uri="{FF2B5EF4-FFF2-40B4-BE49-F238E27FC236}">
                <a16:creationId xmlns:a16="http://schemas.microsoft.com/office/drawing/2014/main" id="{3E4712EC-C9F0-A84B-9664-A8066EAD13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0819" y="3616506"/>
            <a:ext cx="76707" cy="119321"/>
          </a:xfrm>
          <a:custGeom>
            <a:avLst/>
            <a:gdLst>
              <a:gd name="T0" fmla="*/ 78 w 158"/>
              <a:gd name="T1" fmla="*/ 245 h 246"/>
              <a:gd name="T2" fmla="*/ 78 w 158"/>
              <a:gd name="T3" fmla="*/ 245 h 246"/>
              <a:gd name="T4" fmla="*/ 20 w 158"/>
              <a:gd name="T5" fmla="*/ 235 h 246"/>
              <a:gd name="T6" fmla="*/ 10 w 158"/>
              <a:gd name="T7" fmla="*/ 215 h 246"/>
              <a:gd name="T8" fmla="*/ 30 w 158"/>
              <a:gd name="T9" fmla="*/ 206 h 246"/>
              <a:gd name="T10" fmla="*/ 108 w 158"/>
              <a:gd name="T11" fmla="*/ 206 h 246"/>
              <a:gd name="T12" fmla="*/ 127 w 158"/>
              <a:gd name="T13" fmla="*/ 176 h 246"/>
              <a:gd name="T14" fmla="*/ 69 w 158"/>
              <a:gd name="T15" fmla="*/ 137 h 246"/>
              <a:gd name="T16" fmla="*/ 30 w 158"/>
              <a:gd name="T17" fmla="*/ 117 h 246"/>
              <a:gd name="T18" fmla="*/ 10 w 158"/>
              <a:gd name="T19" fmla="*/ 78 h 246"/>
              <a:gd name="T20" fmla="*/ 39 w 158"/>
              <a:gd name="T21" fmla="*/ 20 h 246"/>
              <a:gd name="T22" fmla="*/ 147 w 158"/>
              <a:gd name="T23" fmla="*/ 20 h 246"/>
              <a:gd name="T24" fmla="*/ 147 w 158"/>
              <a:gd name="T25" fmla="*/ 39 h 246"/>
              <a:gd name="T26" fmla="*/ 127 w 158"/>
              <a:gd name="T27" fmla="*/ 49 h 246"/>
              <a:gd name="T28" fmla="*/ 49 w 158"/>
              <a:gd name="T29" fmla="*/ 49 h 246"/>
              <a:gd name="T30" fmla="*/ 39 w 158"/>
              <a:gd name="T31" fmla="*/ 78 h 246"/>
              <a:gd name="T32" fmla="*/ 88 w 158"/>
              <a:gd name="T33" fmla="*/ 117 h 246"/>
              <a:gd name="T34" fmla="*/ 127 w 158"/>
              <a:gd name="T35" fmla="*/ 137 h 246"/>
              <a:gd name="T36" fmla="*/ 157 w 158"/>
              <a:gd name="T37" fmla="*/ 176 h 246"/>
              <a:gd name="T38" fmla="*/ 127 w 158"/>
              <a:gd name="T39" fmla="*/ 235 h 246"/>
              <a:gd name="T40" fmla="*/ 78 w 158"/>
              <a:gd name="T41" fmla="*/ 245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58" h="246">
                <a:moveTo>
                  <a:pt x="78" y="245"/>
                </a:moveTo>
                <a:lnTo>
                  <a:pt x="78" y="245"/>
                </a:lnTo>
                <a:cubicBezTo>
                  <a:pt x="59" y="245"/>
                  <a:pt x="39" y="245"/>
                  <a:pt x="20" y="235"/>
                </a:cubicBezTo>
                <a:cubicBezTo>
                  <a:pt x="10" y="235"/>
                  <a:pt x="0" y="225"/>
                  <a:pt x="10" y="215"/>
                </a:cubicBezTo>
                <a:cubicBezTo>
                  <a:pt x="10" y="206"/>
                  <a:pt x="20" y="206"/>
                  <a:pt x="30" y="206"/>
                </a:cubicBezTo>
                <a:cubicBezTo>
                  <a:pt x="59" y="215"/>
                  <a:pt x="88" y="215"/>
                  <a:pt x="108" y="206"/>
                </a:cubicBezTo>
                <a:cubicBezTo>
                  <a:pt x="118" y="206"/>
                  <a:pt x="127" y="196"/>
                  <a:pt x="127" y="176"/>
                </a:cubicBezTo>
                <a:cubicBezTo>
                  <a:pt x="127" y="166"/>
                  <a:pt x="98" y="147"/>
                  <a:pt x="69" y="137"/>
                </a:cubicBezTo>
                <a:cubicBezTo>
                  <a:pt x="59" y="137"/>
                  <a:pt x="39" y="127"/>
                  <a:pt x="30" y="117"/>
                </a:cubicBezTo>
                <a:cubicBezTo>
                  <a:pt x="10" y="108"/>
                  <a:pt x="10" y="88"/>
                  <a:pt x="10" y="78"/>
                </a:cubicBezTo>
                <a:cubicBezTo>
                  <a:pt x="10" y="49"/>
                  <a:pt x="20" y="29"/>
                  <a:pt x="39" y="20"/>
                </a:cubicBezTo>
                <a:cubicBezTo>
                  <a:pt x="59" y="0"/>
                  <a:pt x="108" y="0"/>
                  <a:pt x="147" y="20"/>
                </a:cubicBezTo>
                <a:cubicBezTo>
                  <a:pt x="147" y="20"/>
                  <a:pt x="157" y="29"/>
                  <a:pt x="147" y="39"/>
                </a:cubicBezTo>
                <a:cubicBezTo>
                  <a:pt x="147" y="49"/>
                  <a:pt x="137" y="49"/>
                  <a:pt x="127" y="49"/>
                </a:cubicBezTo>
                <a:cubicBezTo>
                  <a:pt x="98" y="29"/>
                  <a:pt x="69" y="29"/>
                  <a:pt x="49" y="49"/>
                </a:cubicBezTo>
                <a:cubicBezTo>
                  <a:pt x="39" y="49"/>
                  <a:pt x="39" y="59"/>
                  <a:pt x="39" y="78"/>
                </a:cubicBezTo>
                <a:cubicBezTo>
                  <a:pt x="39" y="88"/>
                  <a:pt x="59" y="98"/>
                  <a:pt x="88" y="117"/>
                </a:cubicBezTo>
                <a:cubicBezTo>
                  <a:pt x="98" y="117"/>
                  <a:pt x="118" y="127"/>
                  <a:pt x="127" y="137"/>
                </a:cubicBezTo>
                <a:cubicBezTo>
                  <a:pt x="147" y="147"/>
                  <a:pt x="157" y="166"/>
                  <a:pt x="157" y="176"/>
                </a:cubicBezTo>
                <a:cubicBezTo>
                  <a:pt x="157" y="206"/>
                  <a:pt x="147" y="225"/>
                  <a:pt x="127" y="235"/>
                </a:cubicBezTo>
                <a:cubicBezTo>
                  <a:pt x="108" y="245"/>
                  <a:pt x="88" y="245"/>
                  <a:pt x="78" y="24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78" name="Freeform 707">
            <a:extLst>
              <a:ext uri="{FF2B5EF4-FFF2-40B4-BE49-F238E27FC236}">
                <a16:creationId xmlns:a16="http://schemas.microsoft.com/office/drawing/2014/main" id="{03FD046B-8B5B-2743-8127-8B4F5CDD9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4910" y="3593067"/>
            <a:ext cx="14915" cy="23439"/>
          </a:xfrm>
          <a:custGeom>
            <a:avLst/>
            <a:gdLst>
              <a:gd name="T0" fmla="*/ 9 w 30"/>
              <a:gd name="T1" fmla="*/ 49 h 50"/>
              <a:gd name="T2" fmla="*/ 9 w 30"/>
              <a:gd name="T3" fmla="*/ 49 h 50"/>
              <a:gd name="T4" fmla="*/ 0 w 30"/>
              <a:gd name="T5" fmla="*/ 39 h 50"/>
              <a:gd name="T6" fmla="*/ 0 w 30"/>
              <a:gd name="T7" fmla="*/ 10 h 50"/>
              <a:gd name="T8" fmla="*/ 9 w 30"/>
              <a:gd name="T9" fmla="*/ 0 h 50"/>
              <a:gd name="T10" fmla="*/ 29 w 30"/>
              <a:gd name="T11" fmla="*/ 10 h 50"/>
              <a:gd name="T12" fmla="*/ 29 w 30"/>
              <a:gd name="T13" fmla="*/ 39 h 50"/>
              <a:gd name="T14" fmla="*/ 9 w 30"/>
              <a:gd name="T15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0" h="50">
                <a:moveTo>
                  <a:pt x="9" y="49"/>
                </a:moveTo>
                <a:lnTo>
                  <a:pt x="9" y="49"/>
                </a:lnTo>
                <a:cubicBezTo>
                  <a:pt x="0" y="49"/>
                  <a:pt x="0" y="39"/>
                  <a:pt x="0" y="39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0"/>
                  <a:pt x="0" y="0"/>
                  <a:pt x="9" y="0"/>
                </a:cubicBezTo>
                <a:cubicBezTo>
                  <a:pt x="19" y="0"/>
                  <a:pt x="29" y="0"/>
                  <a:pt x="29" y="10"/>
                </a:cubicBezTo>
                <a:cubicBezTo>
                  <a:pt x="29" y="39"/>
                  <a:pt x="29" y="39"/>
                  <a:pt x="29" y="39"/>
                </a:cubicBezTo>
                <a:cubicBezTo>
                  <a:pt x="29" y="39"/>
                  <a:pt x="19" y="49"/>
                  <a:pt x="9" y="4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79" name="Freeform 708">
            <a:extLst>
              <a:ext uri="{FF2B5EF4-FFF2-40B4-BE49-F238E27FC236}">
                <a16:creationId xmlns:a16="http://schemas.microsoft.com/office/drawing/2014/main" id="{AD0C6AF8-8F3E-224E-8F15-A5B8BE2AA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4910" y="3740088"/>
            <a:ext cx="14915" cy="23438"/>
          </a:xfrm>
          <a:custGeom>
            <a:avLst/>
            <a:gdLst>
              <a:gd name="T0" fmla="*/ 9 w 30"/>
              <a:gd name="T1" fmla="*/ 49 h 50"/>
              <a:gd name="T2" fmla="*/ 9 w 30"/>
              <a:gd name="T3" fmla="*/ 49 h 50"/>
              <a:gd name="T4" fmla="*/ 0 w 30"/>
              <a:gd name="T5" fmla="*/ 40 h 50"/>
              <a:gd name="T6" fmla="*/ 0 w 30"/>
              <a:gd name="T7" fmla="*/ 10 h 50"/>
              <a:gd name="T8" fmla="*/ 9 w 30"/>
              <a:gd name="T9" fmla="*/ 0 h 50"/>
              <a:gd name="T10" fmla="*/ 29 w 30"/>
              <a:gd name="T11" fmla="*/ 10 h 50"/>
              <a:gd name="T12" fmla="*/ 29 w 30"/>
              <a:gd name="T13" fmla="*/ 40 h 50"/>
              <a:gd name="T14" fmla="*/ 9 w 30"/>
              <a:gd name="T15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0" h="50">
                <a:moveTo>
                  <a:pt x="9" y="49"/>
                </a:moveTo>
                <a:lnTo>
                  <a:pt x="9" y="49"/>
                </a:lnTo>
                <a:cubicBezTo>
                  <a:pt x="0" y="49"/>
                  <a:pt x="0" y="49"/>
                  <a:pt x="0" y="40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0"/>
                  <a:pt x="0" y="0"/>
                  <a:pt x="9" y="0"/>
                </a:cubicBezTo>
                <a:cubicBezTo>
                  <a:pt x="19" y="0"/>
                  <a:pt x="29" y="0"/>
                  <a:pt x="29" y="10"/>
                </a:cubicBezTo>
                <a:cubicBezTo>
                  <a:pt x="29" y="40"/>
                  <a:pt x="29" y="40"/>
                  <a:pt x="29" y="40"/>
                </a:cubicBezTo>
                <a:cubicBezTo>
                  <a:pt x="29" y="49"/>
                  <a:pt x="19" y="49"/>
                  <a:pt x="9" y="4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80" name="Freeform 709">
            <a:extLst>
              <a:ext uri="{FF2B5EF4-FFF2-40B4-BE49-F238E27FC236}">
                <a16:creationId xmlns:a16="http://schemas.microsoft.com/office/drawing/2014/main" id="{205C2586-BA9C-864E-AAC7-BC46F5502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945" y="3465223"/>
            <a:ext cx="19176" cy="80968"/>
          </a:xfrm>
          <a:custGeom>
            <a:avLst/>
            <a:gdLst>
              <a:gd name="T0" fmla="*/ 20 w 40"/>
              <a:gd name="T1" fmla="*/ 166 h 167"/>
              <a:gd name="T2" fmla="*/ 20 w 40"/>
              <a:gd name="T3" fmla="*/ 166 h 167"/>
              <a:gd name="T4" fmla="*/ 20 w 40"/>
              <a:gd name="T5" fmla="*/ 166 h 167"/>
              <a:gd name="T6" fmla="*/ 0 w 40"/>
              <a:gd name="T7" fmla="*/ 147 h 167"/>
              <a:gd name="T8" fmla="*/ 0 w 40"/>
              <a:gd name="T9" fmla="*/ 19 h 167"/>
              <a:gd name="T10" fmla="*/ 20 w 40"/>
              <a:gd name="T11" fmla="*/ 0 h 167"/>
              <a:gd name="T12" fmla="*/ 20 w 40"/>
              <a:gd name="T13" fmla="*/ 0 h 167"/>
              <a:gd name="T14" fmla="*/ 39 w 40"/>
              <a:gd name="T15" fmla="*/ 19 h 167"/>
              <a:gd name="T16" fmla="*/ 39 w 40"/>
              <a:gd name="T17" fmla="*/ 147 h 167"/>
              <a:gd name="T18" fmla="*/ 20 w 40"/>
              <a:gd name="T19" fmla="*/ 166 h 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" h="167">
                <a:moveTo>
                  <a:pt x="20" y="166"/>
                </a:moveTo>
                <a:lnTo>
                  <a:pt x="20" y="166"/>
                </a:lnTo>
                <a:lnTo>
                  <a:pt x="20" y="166"/>
                </a:lnTo>
                <a:cubicBezTo>
                  <a:pt x="10" y="166"/>
                  <a:pt x="0" y="156"/>
                  <a:pt x="0" y="147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0"/>
                  <a:pt x="10" y="0"/>
                  <a:pt x="20" y="0"/>
                </a:cubicBezTo>
                <a:lnTo>
                  <a:pt x="20" y="0"/>
                </a:lnTo>
                <a:cubicBezTo>
                  <a:pt x="30" y="0"/>
                  <a:pt x="39" y="10"/>
                  <a:pt x="39" y="19"/>
                </a:cubicBezTo>
                <a:cubicBezTo>
                  <a:pt x="39" y="147"/>
                  <a:pt x="39" y="147"/>
                  <a:pt x="39" y="147"/>
                </a:cubicBezTo>
                <a:cubicBezTo>
                  <a:pt x="39" y="156"/>
                  <a:pt x="30" y="166"/>
                  <a:pt x="20" y="16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81" name="Freeform 710">
            <a:extLst>
              <a:ext uri="{FF2B5EF4-FFF2-40B4-BE49-F238E27FC236}">
                <a16:creationId xmlns:a16="http://schemas.microsoft.com/office/drawing/2014/main" id="{57CB5574-ECAF-3747-BA59-B56762081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4087" y="3382125"/>
            <a:ext cx="473023" cy="117190"/>
          </a:xfrm>
          <a:custGeom>
            <a:avLst/>
            <a:gdLst>
              <a:gd name="T0" fmla="*/ 782 w 979"/>
              <a:gd name="T1" fmla="*/ 243 h 244"/>
              <a:gd name="T2" fmla="*/ 782 w 979"/>
              <a:gd name="T3" fmla="*/ 243 h 244"/>
              <a:gd name="T4" fmla="*/ 773 w 979"/>
              <a:gd name="T5" fmla="*/ 243 h 244"/>
              <a:gd name="T6" fmla="*/ 489 w 979"/>
              <a:gd name="T7" fmla="*/ 204 h 244"/>
              <a:gd name="T8" fmla="*/ 489 w 979"/>
              <a:gd name="T9" fmla="*/ 204 h 244"/>
              <a:gd name="T10" fmla="*/ 205 w 979"/>
              <a:gd name="T11" fmla="*/ 243 h 244"/>
              <a:gd name="T12" fmla="*/ 156 w 979"/>
              <a:gd name="T13" fmla="*/ 234 h 244"/>
              <a:gd name="T14" fmla="*/ 137 w 979"/>
              <a:gd name="T15" fmla="*/ 204 h 244"/>
              <a:gd name="T16" fmla="*/ 127 w 979"/>
              <a:gd name="T17" fmla="*/ 204 h 244"/>
              <a:gd name="T18" fmla="*/ 29 w 979"/>
              <a:gd name="T19" fmla="*/ 204 h 244"/>
              <a:gd name="T20" fmla="*/ 0 w 979"/>
              <a:gd name="T21" fmla="*/ 185 h 244"/>
              <a:gd name="T22" fmla="*/ 9 w 979"/>
              <a:gd name="T23" fmla="*/ 165 h 244"/>
              <a:gd name="T24" fmla="*/ 166 w 979"/>
              <a:gd name="T25" fmla="*/ 87 h 244"/>
              <a:gd name="T26" fmla="*/ 489 w 979"/>
              <a:gd name="T27" fmla="*/ 0 h 244"/>
              <a:gd name="T28" fmla="*/ 822 w 979"/>
              <a:gd name="T29" fmla="*/ 87 h 244"/>
              <a:gd name="T30" fmla="*/ 968 w 979"/>
              <a:gd name="T31" fmla="*/ 165 h 244"/>
              <a:gd name="T32" fmla="*/ 978 w 979"/>
              <a:gd name="T33" fmla="*/ 185 h 244"/>
              <a:gd name="T34" fmla="*/ 959 w 979"/>
              <a:gd name="T35" fmla="*/ 204 h 244"/>
              <a:gd name="T36" fmla="*/ 851 w 979"/>
              <a:gd name="T37" fmla="*/ 204 h 244"/>
              <a:gd name="T38" fmla="*/ 841 w 979"/>
              <a:gd name="T39" fmla="*/ 204 h 244"/>
              <a:gd name="T40" fmla="*/ 822 w 979"/>
              <a:gd name="T41" fmla="*/ 224 h 244"/>
              <a:gd name="T42" fmla="*/ 782 w 979"/>
              <a:gd name="T43" fmla="*/ 243 h 244"/>
              <a:gd name="T44" fmla="*/ 489 w 979"/>
              <a:gd name="T45" fmla="*/ 155 h 244"/>
              <a:gd name="T46" fmla="*/ 489 w 979"/>
              <a:gd name="T47" fmla="*/ 155 h 244"/>
              <a:gd name="T48" fmla="*/ 782 w 979"/>
              <a:gd name="T49" fmla="*/ 194 h 244"/>
              <a:gd name="T50" fmla="*/ 792 w 979"/>
              <a:gd name="T51" fmla="*/ 194 h 244"/>
              <a:gd name="T52" fmla="*/ 812 w 979"/>
              <a:gd name="T53" fmla="*/ 175 h 244"/>
              <a:gd name="T54" fmla="*/ 851 w 979"/>
              <a:gd name="T55" fmla="*/ 155 h 244"/>
              <a:gd name="T56" fmla="*/ 870 w 979"/>
              <a:gd name="T57" fmla="*/ 155 h 244"/>
              <a:gd name="T58" fmla="*/ 802 w 979"/>
              <a:gd name="T59" fmla="*/ 126 h 244"/>
              <a:gd name="T60" fmla="*/ 489 w 979"/>
              <a:gd name="T61" fmla="*/ 49 h 244"/>
              <a:gd name="T62" fmla="*/ 107 w 979"/>
              <a:gd name="T63" fmla="*/ 155 h 244"/>
              <a:gd name="T64" fmla="*/ 127 w 979"/>
              <a:gd name="T65" fmla="*/ 155 h 244"/>
              <a:gd name="T66" fmla="*/ 166 w 979"/>
              <a:gd name="T67" fmla="*/ 175 h 244"/>
              <a:gd name="T68" fmla="*/ 186 w 979"/>
              <a:gd name="T69" fmla="*/ 194 h 244"/>
              <a:gd name="T70" fmla="*/ 195 w 979"/>
              <a:gd name="T71" fmla="*/ 194 h 244"/>
              <a:gd name="T72" fmla="*/ 489 w 979"/>
              <a:gd name="T73" fmla="*/ 155 h 2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979" h="244">
                <a:moveTo>
                  <a:pt x="782" y="243"/>
                </a:moveTo>
                <a:lnTo>
                  <a:pt x="782" y="243"/>
                </a:lnTo>
                <a:cubicBezTo>
                  <a:pt x="782" y="243"/>
                  <a:pt x="782" y="243"/>
                  <a:pt x="773" y="243"/>
                </a:cubicBezTo>
                <a:cubicBezTo>
                  <a:pt x="734" y="234"/>
                  <a:pt x="587" y="204"/>
                  <a:pt x="489" y="204"/>
                </a:cubicBezTo>
                <a:lnTo>
                  <a:pt x="489" y="204"/>
                </a:lnTo>
                <a:cubicBezTo>
                  <a:pt x="391" y="204"/>
                  <a:pt x="244" y="234"/>
                  <a:pt x="205" y="243"/>
                </a:cubicBezTo>
                <a:cubicBezTo>
                  <a:pt x="186" y="243"/>
                  <a:pt x="166" y="243"/>
                  <a:pt x="156" y="234"/>
                </a:cubicBezTo>
                <a:cubicBezTo>
                  <a:pt x="137" y="204"/>
                  <a:pt x="137" y="204"/>
                  <a:pt x="137" y="204"/>
                </a:cubicBezTo>
                <a:cubicBezTo>
                  <a:pt x="137" y="204"/>
                  <a:pt x="137" y="204"/>
                  <a:pt x="127" y="204"/>
                </a:cubicBezTo>
                <a:cubicBezTo>
                  <a:pt x="29" y="204"/>
                  <a:pt x="29" y="204"/>
                  <a:pt x="29" y="204"/>
                </a:cubicBezTo>
                <a:cubicBezTo>
                  <a:pt x="19" y="204"/>
                  <a:pt x="9" y="194"/>
                  <a:pt x="0" y="185"/>
                </a:cubicBezTo>
                <a:cubicBezTo>
                  <a:pt x="0" y="175"/>
                  <a:pt x="9" y="165"/>
                  <a:pt x="9" y="165"/>
                </a:cubicBezTo>
                <a:cubicBezTo>
                  <a:pt x="19" y="165"/>
                  <a:pt x="78" y="126"/>
                  <a:pt x="166" y="87"/>
                </a:cubicBezTo>
                <a:cubicBezTo>
                  <a:pt x="244" y="49"/>
                  <a:pt x="372" y="0"/>
                  <a:pt x="489" y="0"/>
                </a:cubicBezTo>
                <a:cubicBezTo>
                  <a:pt x="616" y="0"/>
                  <a:pt x="743" y="49"/>
                  <a:pt x="822" y="87"/>
                </a:cubicBezTo>
                <a:cubicBezTo>
                  <a:pt x="910" y="126"/>
                  <a:pt x="968" y="165"/>
                  <a:pt x="968" y="165"/>
                </a:cubicBezTo>
                <a:cubicBezTo>
                  <a:pt x="978" y="165"/>
                  <a:pt x="978" y="175"/>
                  <a:pt x="978" y="185"/>
                </a:cubicBezTo>
                <a:cubicBezTo>
                  <a:pt x="968" y="194"/>
                  <a:pt x="968" y="204"/>
                  <a:pt x="959" y="204"/>
                </a:cubicBezTo>
                <a:cubicBezTo>
                  <a:pt x="851" y="204"/>
                  <a:pt x="851" y="204"/>
                  <a:pt x="851" y="204"/>
                </a:cubicBezTo>
                <a:lnTo>
                  <a:pt x="841" y="204"/>
                </a:lnTo>
                <a:cubicBezTo>
                  <a:pt x="822" y="224"/>
                  <a:pt x="822" y="224"/>
                  <a:pt x="822" y="224"/>
                </a:cubicBezTo>
                <a:cubicBezTo>
                  <a:pt x="812" y="243"/>
                  <a:pt x="802" y="243"/>
                  <a:pt x="782" y="243"/>
                </a:cubicBezTo>
                <a:close/>
                <a:moveTo>
                  <a:pt x="489" y="155"/>
                </a:moveTo>
                <a:lnTo>
                  <a:pt x="489" y="155"/>
                </a:lnTo>
                <a:cubicBezTo>
                  <a:pt x="587" y="155"/>
                  <a:pt x="724" y="185"/>
                  <a:pt x="782" y="194"/>
                </a:cubicBezTo>
                <a:cubicBezTo>
                  <a:pt x="782" y="204"/>
                  <a:pt x="792" y="194"/>
                  <a:pt x="792" y="194"/>
                </a:cubicBezTo>
                <a:cubicBezTo>
                  <a:pt x="812" y="175"/>
                  <a:pt x="812" y="175"/>
                  <a:pt x="812" y="175"/>
                </a:cubicBezTo>
                <a:cubicBezTo>
                  <a:pt x="822" y="165"/>
                  <a:pt x="831" y="155"/>
                  <a:pt x="851" y="155"/>
                </a:cubicBezTo>
                <a:cubicBezTo>
                  <a:pt x="870" y="155"/>
                  <a:pt x="870" y="155"/>
                  <a:pt x="870" y="155"/>
                </a:cubicBezTo>
                <a:cubicBezTo>
                  <a:pt x="851" y="146"/>
                  <a:pt x="831" y="136"/>
                  <a:pt x="802" y="126"/>
                </a:cubicBezTo>
                <a:cubicBezTo>
                  <a:pt x="724" y="87"/>
                  <a:pt x="606" y="49"/>
                  <a:pt x="489" y="49"/>
                </a:cubicBezTo>
                <a:cubicBezTo>
                  <a:pt x="342" y="49"/>
                  <a:pt x="195" y="116"/>
                  <a:pt x="107" y="155"/>
                </a:cubicBezTo>
                <a:cubicBezTo>
                  <a:pt x="127" y="155"/>
                  <a:pt x="127" y="155"/>
                  <a:pt x="127" y="155"/>
                </a:cubicBezTo>
                <a:cubicBezTo>
                  <a:pt x="146" y="155"/>
                  <a:pt x="156" y="165"/>
                  <a:pt x="166" y="175"/>
                </a:cubicBezTo>
                <a:cubicBezTo>
                  <a:pt x="186" y="194"/>
                  <a:pt x="186" y="194"/>
                  <a:pt x="186" y="194"/>
                </a:cubicBezTo>
                <a:cubicBezTo>
                  <a:pt x="195" y="194"/>
                  <a:pt x="195" y="204"/>
                  <a:pt x="195" y="194"/>
                </a:cubicBezTo>
                <a:cubicBezTo>
                  <a:pt x="254" y="185"/>
                  <a:pt x="391" y="155"/>
                  <a:pt x="489" y="155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82" name="Freeform 711">
            <a:extLst>
              <a:ext uri="{FF2B5EF4-FFF2-40B4-BE49-F238E27FC236}">
                <a16:creationId xmlns:a16="http://schemas.microsoft.com/office/drawing/2014/main" id="{467EA659-6CDA-6B48-BEBB-67672BE31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945" y="3367209"/>
            <a:ext cx="19176" cy="38353"/>
          </a:xfrm>
          <a:custGeom>
            <a:avLst/>
            <a:gdLst>
              <a:gd name="T0" fmla="*/ 20 w 40"/>
              <a:gd name="T1" fmla="*/ 79 h 80"/>
              <a:gd name="T2" fmla="*/ 20 w 40"/>
              <a:gd name="T3" fmla="*/ 79 h 80"/>
              <a:gd name="T4" fmla="*/ 20 w 40"/>
              <a:gd name="T5" fmla="*/ 79 h 80"/>
              <a:gd name="T6" fmla="*/ 0 w 40"/>
              <a:gd name="T7" fmla="*/ 59 h 80"/>
              <a:gd name="T8" fmla="*/ 0 w 40"/>
              <a:gd name="T9" fmla="*/ 20 h 80"/>
              <a:gd name="T10" fmla="*/ 20 w 40"/>
              <a:gd name="T11" fmla="*/ 0 h 80"/>
              <a:gd name="T12" fmla="*/ 20 w 40"/>
              <a:gd name="T13" fmla="*/ 0 h 80"/>
              <a:gd name="T14" fmla="*/ 39 w 40"/>
              <a:gd name="T15" fmla="*/ 20 h 80"/>
              <a:gd name="T16" fmla="*/ 39 w 40"/>
              <a:gd name="T17" fmla="*/ 59 h 80"/>
              <a:gd name="T18" fmla="*/ 20 w 40"/>
              <a:gd name="T19" fmla="*/ 79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" h="80">
                <a:moveTo>
                  <a:pt x="20" y="79"/>
                </a:moveTo>
                <a:lnTo>
                  <a:pt x="20" y="79"/>
                </a:lnTo>
                <a:lnTo>
                  <a:pt x="20" y="79"/>
                </a:lnTo>
                <a:cubicBezTo>
                  <a:pt x="10" y="79"/>
                  <a:pt x="0" y="69"/>
                  <a:pt x="0" y="59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10"/>
                  <a:pt x="10" y="0"/>
                  <a:pt x="20" y="0"/>
                </a:cubicBezTo>
                <a:lnTo>
                  <a:pt x="20" y="0"/>
                </a:lnTo>
                <a:cubicBezTo>
                  <a:pt x="30" y="0"/>
                  <a:pt x="39" y="10"/>
                  <a:pt x="39" y="20"/>
                </a:cubicBezTo>
                <a:cubicBezTo>
                  <a:pt x="39" y="59"/>
                  <a:pt x="39" y="59"/>
                  <a:pt x="39" y="59"/>
                </a:cubicBezTo>
                <a:cubicBezTo>
                  <a:pt x="39" y="69"/>
                  <a:pt x="30" y="79"/>
                  <a:pt x="20" y="7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83" name="Freeform 712">
            <a:extLst>
              <a:ext uri="{FF2B5EF4-FFF2-40B4-BE49-F238E27FC236}">
                <a16:creationId xmlns:a16="http://schemas.microsoft.com/office/drawing/2014/main" id="{3FAA791C-672F-7C4C-A5C8-69089A4677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4715" y="3599460"/>
            <a:ext cx="193896" cy="236511"/>
          </a:xfrm>
          <a:custGeom>
            <a:avLst/>
            <a:gdLst>
              <a:gd name="T0" fmla="*/ 196 w 402"/>
              <a:gd name="T1" fmla="*/ 489 h 490"/>
              <a:gd name="T2" fmla="*/ 196 w 402"/>
              <a:gd name="T3" fmla="*/ 489 h 490"/>
              <a:gd name="T4" fmla="*/ 0 w 402"/>
              <a:gd name="T5" fmla="*/ 284 h 490"/>
              <a:gd name="T6" fmla="*/ 88 w 402"/>
              <a:gd name="T7" fmla="*/ 29 h 490"/>
              <a:gd name="T8" fmla="*/ 98 w 402"/>
              <a:gd name="T9" fmla="*/ 9 h 490"/>
              <a:gd name="T10" fmla="*/ 137 w 402"/>
              <a:gd name="T11" fmla="*/ 9 h 490"/>
              <a:gd name="T12" fmla="*/ 137 w 402"/>
              <a:gd name="T13" fmla="*/ 39 h 490"/>
              <a:gd name="T14" fmla="*/ 127 w 402"/>
              <a:gd name="T15" fmla="*/ 59 h 490"/>
              <a:gd name="T16" fmla="*/ 39 w 402"/>
              <a:gd name="T17" fmla="*/ 284 h 490"/>
              <a:gd name="T18" fmla="*/ 196 w 402"/>
              <a:gd name="T19" fmla="*/ 440 h 490"/>
              <a:gd name="T20" fmla="*/ 353 w 402"/>
              <a:gd name="T21" fmla="*/ 284 h 490"/>
              <a:gd name="T22" fmla="*/ 274 w 402"/>
              <a:gd name="T23" fmla="*/ 59 h 490"/>
              <a:gd name="T24" fmla="*/ 255 w 402"/>
              <a:gd name="T25" fmla="*/ 49 h 490"/>
              <a:gd name="T26" fmla="*/ 264 w 402"/>
              <a:gd name="T27" fmla="*/ 9 h 490"/>
              <a:gd name="T28" fmla="*/ 294 w 402"/>
              <a:gd name="T29" fmla="*/ 9 h 490"/>
              <a:gd name="T30" fmla="*/ 303 w 402"/>
              <a:gd name="T31" fmla="*/ 29 h 490"/>
              <a:gd name="T32" fmla="*/ 401 w 402"/>
              <a:gd name="T33" fmla="*/ 284 h 490"/>
              <a:gd name="T34" fmla="*/ 196 w 402"/>
              <a:gd name="T35" fmla="*/ 489 h 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02" h="490">
                <a:moveTo>
                  <a:pt x="196" y="489"/>
                </a:moveTo>
                <a:lnTo>
                  <a:pt x="196" y="489"/>
                </a:lnTo>
                <a:cubicBezTo>
                  <a:pt x="88" y="489"/>
                  <a:pt x="0" y="391"/>
                  <a:pt x="0" y="284"/>
                </a:cubicBezTo>
                <a:cubicBezTo>
                  <a:pt x="0" y="215"/>
                  <a:pt x="29" y="107"/>
                  <a:pt x="88" y="29"/>
                </a:cubicBezTo>
                <a:cubicBezTo>
                  <a:pt x="88" y="19"/>
                  <a:pt x="98" y="19"/>
                  <a:pt x="98" y="9"/>
                </a:cubicBezTo>
                <a:cubicBezTo>
                  <a:pt x="108" y="0"/>
                  <a:pt x="127" y="0"/>
                  <a:pt x="137" y="9"/>
                </a:cubicBezTo>
                <a:cubicBezTo>
                  <a:pt x="137" y="19"/>
                  <a:pt x="147" y="39"/>
                  <a:pt x="137" y="39"/>
                </a:cubicBezTo>
                <a:cubicBezTo>
                  <a:pt x="127" y="49"/>
                  <a:pt x="127" y="49"/>
                  <a:pt x="127" y="59"/>
                </a:cubicBezTo>
                <a:cubicBezTo>
                  <a:pt x="79" y="117"/>
                  <a:pt x="39" y="225"/>
                  <a:pt x="39" y="284"/>
                </a:cubicBezTo>
                <a:cubicBezTo>
                  <a:pt x="39" y="372"/>
                  <a:pt x="108" y="440"/>
                  <a:pt x="196" y="440"/>
                </a:cubicBezTo>
                <a:cubicBezTo>
                  <a:pt x="284" y="440"/>
                  <a:pt x="353" y="372"/>
                  <a:pt x="353" y="284"/>
                </a:cubicBezTo>
                <a:cubicBezTo>
                  <a:pt x="353" y="225"/>
                  <a:pt x="323" y="117"/>
                  <a:pt x="274" y="59"/>
                </a:cubicBezTo>
                <a:cubicBezTo>
                  <a:pt x="264" y="49"/>
                  <a:pt x="264" y="49"/>
                  <a:pt x="255" y="49"/>
                </a:cubicBezTo>
                <a:cubicBezTo>
                  <a:pt x="255" y="39"/>
                  <a:pt x="255" y="19"/>
                  <a:pt x="264" y="9"/>
                </a:cubicBezTo>
                <a:cubicBezTo>
                  <a:pt x="274" y="0"/>
                  <a:pt x="284" y="0"/>
                  <a:pt x="294" y="9"/>
                </a:cubicBezTo>
                <a:cubicBezTo>
                  <a:pt x="294" y="19"/>
                  <a:pt x="303" y="19"/>
                  <a:pt x="303" y="29"/>
                </a:cubicBezTo>
                <a:cubicBezTo>
                  <a:pt x="362" y="107"/>
                  <a:pt x="401" y="215"/>
                  <a:pt x="401" y="284"/>
                </a:cubicBezTo>
                <a:cubicBezTo>
                  <a:pt x="401" y="391"/>
                  <a:pt x="303" y="489"/>
                  <a:pt x="196" y="489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3D3D3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84" name="Freeform 713">
            <a:extLst>
              <a:ext uri="{FF2B5EF4-FFF2-40B4-BE49-F238E27FC236}">
                <a16:creationId xmlns:a16="http://schemas.microsoft.com/office/drawing/2014/main" id="{6D673600-7821-8740-8F04-1E9DF977B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08807" y="3522753"/>
            <a:ext cx="123583" cy="66052"/>
          </a:xfrm>
          <a:custGeom>
            <a:avLst/>
            <a:gdLst>
              <a:gd name="T0" fmla="*/ 195 w 255"/>
              <a:gd name="T1" fmla="*/ 137 h 138"/>
              <a:gd name="T2" fmla="*/ 195 w 255"/>
              <a:gd name="T3" fmla="*/ 137 h 138"/>
              <a:gd name="T4" fmla="*/ 186 w 255"/>
              <a:gd name="T5" fmla="*/ 137 h 138"/>
              <a:gd name="T6" fmla="*/ 176 w 255"/>
              <a:gd name="T7" fmla="*/ 108 h 138"/>
              <a:gd name="T8" fmla="*/ 205 w 255"/>
              <a:gd name="T9" fmla="*/ 49 h 138"/>
              <a:gd name="T10" fmla="*/ 205 w 255"/>
              <a:gd name="T11" fmla="*/ 49 h 138"/>
              <a:gd name="T12" fmla="*/ 205 w 255"/>
              <a:gd name="T13" fmla="*/ 49 h 138"/>
              <a:gd name="T14" fmla="*/ 49 w 255"/>
              <a:gd name="T15" fmla="*/ 49 h 138"/>
              <a:gd name="T16" fmla="*/ 49 w 255"/>
              <a:gd name="T17" fmla="*/ 49 h 138"/>
              <a:gd name="T18" fmla="*/ 49 w 255"/>
              <a:gd name="T19" fmla="*/ 49 h 138"/>
              <a:gd name="T20" fmla="*/ 78 w 255"/>
              <a:gd name="T21" fmla="*/ 98 h 138"/>
              <a:gd name="T22" fmla="*/ 68 w 255"/>
              <a:gd name="T23" fmla="*/ 137 h 138"/>
              <a:gd name="T24" fmla="*/ 39 w 255"/>
              <a:gd name="T25" fmla="*/ 118 h 138"/>
              <a:gd name="T26" fmla="*/ 10 w 255"/>
              <a:gd name="T27" fmla="*/ 69 h 138"/>
              <a:gd name="T28" fmla="*/ 10 w 255"/>
              <a:gd name="T29" fmla="*/ 20 h 138"/>
              <a:gd name="T30" fmla="*/ 49 w 255"/>
              <a:gd name="T31" fmla="*/ 0 h 138"/>
              <a:gd name="T32" fmla="*/ 205 w 255"/>
              <a:gd name="T33" fmla="*/ 0 h 138"/>
              <a:gd name="T34" fmla="*/ 244 w 255"/>
              <a:gd name="T35" fmla="*/ 20 h 138"/>
              <a:gd name="T36" fmla="*/ 244 w 255"/>
              <a:gd name="T37" fmla="*/ 69 h 138"/>
              <a:gd name="T38" fmla="*/ 215 w 255"/>
              <a:gd name="T39" fmla="*/ 128 h 138"/>
              <a:gd name="T40" fmla="*/ 195 w 255"/>
              <a:gd name="T41" fmla="*/ 137 h 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55" h="138">
                <a:moveTo>
                  <a:pt x="195" y="137"/>
                </a:moveTo>
                <a:lnTo>
                  <a:pt x="195" y="137"/>
                </a:lnTo>
                <a:cubicBezTo>
                  <a:pt x="195" y="137"/>
                  <a:pt x="195" y="137"/>
                  <a:pt x="186" y="137"/>
                </a:cubicBezTo>
                <a:cubicBezTo>
                  <a:pt x="176" y="128"/>
                  <a:pt x="176" y="118"/>
                  <a:pt x="176" y="108"/>
                </a:cubicBezTo>
                <a:cubicBezTo>
                  <a:pt x="205" y="49"/>
                  <a:pt x="205" y="49"/>
                  <a:pt x="205" y="49"/>
                </a:cubicBezTo>
                <a:lnTo>
                  <a:pt x="205" y="49"/>
                </a:lnTo>
                <a:lnTo>
                  <a:pt x="205" y="49"/>
                </a:lnTo>
                <a:cubicBezTo>
                  <a:pt x="49" y="49"/>
                  <a:pt x="49" y="49"/>
                  <a:pt x="49" y="49"/>
                </a:cubicBezTo>
                <a:lnTo>
                  <a:pt x="49" y="49"/>
                </a:lnTo>
                <a:lnTo>
                  <a:pt x="49" y="49"/>
                </a:lnTo>
                <a:cubicBezTo>
                  <a:pt x="78" y="98"/>
                  <a:pt x="78" y="98"/>
                  <a:pt x="78" y="98"/>
                </a:cubicBezTo>
                <a:cubicBezTo>
                  <a:pt x="78" y="118"/>
                  <a:pt x="78" y="128"/>
                  <a:pt x="68" y="137"/>
                </a:cubicBezTo>
                <a:cubicBezTo>
                  <a:pt x="58" y="137"/>
                  <a:pt x="39" y="137"/>
                  <a:pt x="39" y="118"/>
                </a:cubicBezTo>
                <a:cubicBezTo>
                  <a:pt x="10" y="69"/>
                  <a:pt x="10" y="69"/>
                  <a:pt x="10" y="69"/>
                </a:cubicBezTo>
                <a:cubicBezTo>
                  <a:pt x="0" y="49"/>
                  <a:pt x="0" y="39"/>
                  <a:pt x="10" y="20"/>
                </a:cubicBezTo>
                <a:cubicBezTo>
                  <a:pt x="19" y="10"/>
                  <a:pt x="29" y="0"/>
                  <a:pt x="49" y="0"/>
                </a:cubicBezTo>
                <a:cubicBezTo>
                  <a:pt x="205" y="0"/>
                  <a:pt x="205" y="0"/>
                  <a:pt x="205" y="0"/>
                </a:cubicBezTo>
                <a:cubicBezTo>
                  <a:pt x="225" y="0"/>
                  <a:pt x="234" y="10"/>
                  <a:pt x="244" y="20"/>
                </a:cubicBezTo>
                <a:cubicBezTo>
                  <a:pt x="254" y="39"/>
                  <a:pt x="254" y="49"/>
                  <a:pt x="244" y="69"/>
                </a:cubicBezTo>
                <a:cubicBezTo>
                  <a:pt x="215" y="128"/>
                  <a:pt x="215" y="128"/>
                  <a:pt x="215" y="128"/>
                </a:cubicBezTo>
                <a:cubicBezTo>
                  <a:pt x="215" y="128"/>
                  <a:pt x="205" y="137"/>
                  <a:pt x="195" y="13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85" name="Freeform 714">
            <a:extLst>
              <a:ext uri="{FF2B5EF4-FFF2-40B4-BE49-F238E27FC236}">
                <a16:creationId xmlns:a16="http://schemas.microsoft.com/office/drawing/2014/main" id="{E98F177F-EA74-2B4F-B3AB-D1F180368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6506" y="3588805"/>
            <a:ext cx="72445" cy="14916"/>
          </a:xfrm>
          <a:custGeom>
            <a:avLst/>
            <a:gdLst>
              <a:gd name="T0" fmla="*/ 128 w 148"/>
              <a:gd name="T1" fmla="*/ 29 h 30"/>
              <a:gd name="T2" fmla="*/ 128 w 148"/>
              <a:gd name="T3" fmla="*/ 29 h 30"/>
              <a:gd name="T4" fmla="*/ 10 w 148"/>
              <a:gd name="T5" fmla="*/ 29 h 30"/>
              <a:gd name="T6" fmla="*/ 0 w 148"/>
              <a:gd name="T7" fmla="*/ 10 h 30"/>
              <a:gd name="T8" fmla="*/ 10 w 148"/>
              <a:gd name="T9" fmla="*/ 0 h 30"/>
              <a:gd name="T10" fmla="*/ 128 w 148"/>
              <a:gd name="T11" fmla="*/ 0 h 30"/>
              <a:gd name="T12" fmla="*/ 147 w 148"/>
              <a:gd name="T13" fmla="*/ 10 h 30"/>
              <a:gd name="T14" fmla="*/ 128 w 148"/>
              <a:gd name="T15" fmla="*/ 29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8" h="30">
                <a:moveTo>
                  <a:pt x="128" y="29"/>
                </a:moveTo>
                <a:lnTo>
                  <a:pt x="128" y="29"/>
                </a:lnTo>
                <a:cubicBezTo>
                  <a:pt x="10" y="29"/>
                  <a:pt x="10" y="29"/>
                  <a:pt x="10" y="29"/>
                </a:cubicBezTo>
                <a:cubicBezTo>
                  <a:pt x="0" y="29"/>
                  <a:pt x="0" y="20"/>
                  <a:pt x="0" y="10"/>
                </a:cubicBezTo>
                <a:cubicBezTo>
                  <a:pt x="0" y="10"/>
                  <a:pt x="0" y="0"/>
                  <a:pt x="10" y="0"/>
                </a:cubicBezTo>
                <a:cubicBezTo>
                  <a:pt x="128" y="0"/>
                  <a:pt x="128" y="0"/>
                  <a:pt x="128" y="0"/>
                </a:cubicBezTo>
                <a:cubicBezTo>
                  <a:pt x="137" y="0"/>
                  <a:pt x="147" y="10"/>
                  <a:pt x="147" y="10"/>
                </a:cubicBezTo>
                <a:cubicBezTo>
                  <a:pt x="147" y="20"/>
                  <a:pt x="137" y="29"/>
                  <a:pt x="128" y="2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975" name="Freeform 715">
            <a:extLst>
              <a:ext uri="{FF2B5EF4-FFF2-40B4-BE49-F238E27FC236}">
                <a16:creationId xmlns:a16="http://schemas.microsoft.com/office/drawing/2014/main" id="{4AD203EF-FF6D-364A-829E-AF5D72E97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6506" y="3659120"/>
            <a:ext cx="66054" cy="100144"/>
          </a:xfrm>
          <a:custGeom>
            <a:avLst/>
            <a:gdLst>
              <a:gd name="T0" fmla="*/ 69 w 138"/>
              <a:gd name="T1" fmla="*/ 206 h 207"/>
              <a:gd name="T2" fmla="*/ 69 w 138"/>
              <a:gd name="T3" fmla="*/ 206 h 207"/>
              <a:gd name="T4" fmla="*/ 10 w 138"/>
              <a:gd name="T5" fmla="*/ 196 h 207"/>
              <a:gd name="T6" fmla="*/ 10 w 138"/>
              <a:gd name="T7" fmla="*/ 176 h 207"/>
              <a:gd name="T8" fmla="*/ 30 w 138"/>
              <a:gd name="T9" fmla="*/ 166 h 207"/>
              <a:gd name="T10" fmla="*/ 88 w 138"/>
              <a:gd name="T11" fmla="*/ 176 h 207"/>
              <a:gd name="T12" fmla="*/ 108 w 138"/>
              <a:gd name="T13" fmla="*/ 147 h 207"/>
              <a:gd name="T14" fmla="*/ 59 w 138"/>
              <a:gd name="T15" fmla="*/ 118 h 207"/>
              <a:gd name="T16" fmla="*/ 10 w 138"/>
              <a:gd name="T17" fmla="*/ 59 h 207"/>
              <a:gd name="T18" fmla="*/ 30 w 138"/>
              <a:gd name="T19" fmla="*/ 10 h 207"/>
              <a:gd name="T20" fmla="*/ 128 w 138"/>
              <a:gd name="T21" fmla="*/ 10 h 207"/>
              <a:gd name="T22" fmla="*/ 128 w 138"/>
              <a:gd name="T23" fmla="*/ 29 h 207"/>
              <a:gd name="T24" fmla="*/ 108 w 138"/>
              <a:gd name="T25" fmla="*/ 39 h 207"/>
              <a:gd name="T26" fmla="*/ 49 w 138"/>
              <a:gd name="T27" fmla="*/ 39 h 207"/>
              <a:gd name="T28" fmla="*/ 30 w 138"/>
              <a:gd name="T29" fmla="*/ 59 h 207"/>
              <a:gd name="T30" fmla="*/ 79 w 138"/>
              <a:gd name="T31" fmla="*/ 88 h 207"/>
              <a:gd name="T32" fmla="*/ 137 w 138"/>
              <a:gd name="T33" fmla="*/ 147 h 207"/>
              <a:gd name="T34" fmla="*/ 108 w 138"/>
              <a:gd name="T35" fmla="*/ 196 h 207"/>
              <a:gd name="T36" fmla="*/ 69 w 138"/>
              <a:gd name="T37" fmla="*/ 206 h 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38" h="207">
                <a:moveTo>
                  <a:pt x="69" y="206"/>
                </a:moveTo>
                <a:lnTo>
                  <a:pt x="69" y="206"/>
                </a:lnTo>
                <a:cubicBezTo>
                  <a:pt x="49" y="206"/>
                  <a:pt x="30" y="206"/>
                  <a:pt x="10" y="196"/>
                </a:cubicBezTo>
                <a:cubicBezTo>
                  <a:pt x="10" y="196"/>
                  <a:pt x="0" y="186"/>
                  <a:pt x="10" y="176"/>
                </a:cubicBezTo>
                <a:cubicBezTo>
                  <a:pt x="10" y="166"/>
                  <a:pt x="20" y="166"/>
                  <a:pt x="30" y="166"/>
                </a:cubicBezTo>
                <a:cubicBezTo>
                  <a:pt x="49" y="186"/>
                  <a:pt x="79" y="186"/>
                  <a:pt x="88" y="176"/>
                </a:cubicBezTo>
                <a:cubicBezTo>
                  <a:pt x="98" y="166"/>
                  <a:pt x="108" y="157"/>
                  <a:pt x="108" y="147"/>
                </a:cubicBezTo>
                <a:cubicBezTo>
                  <a:pt x="108" y="137"/>
                  <a:pt x="79" y="127"/>
                  <a:pt x="59" y="118"/>
                </a:cubicBezTo>
                <a:cubicBezTo>
                  <a:pt x="40" y="108"/>
                  <a:pt x="10" y="88"/>
                  <a:pt x="10" y="59"/>
                </a:cubicBezTo>
                <a:cubicBezTo>
                  <a:pt x="10" y="39"/>
                  <a:pt x="10" y="20"/>
                  <a:pt x="30" y="10"/>
                </a:cubicBezTo>
                <a:cubicBezTo>
                  <a:pt x="59" y="0"/>
                  <a:pt x="88" y="0"/>
                  <a:pt x="128" y="10"/>
                </a:cubicBezTo>
                <a:cubicBezTo>
                  <a:pt x="128" y="10"/>
                  <a:pt x="137" y="20"/>
                  <a:pt x="128" y="29"/>
                </a:cubicBezTo>
                <a:cubicBezTo>
                  <a:pt x="128" y="39"/>
                  <a:pt x="118" y="39"/>
                  <a:pt x="108" y="39"/>
                </a:cubicBezTo>
                <a:cubicBezTo>
                  <a:pt x="88" y="29"/>
                  <a:pt x="59" y="29"/>
                  <a:pt x="49" y="39"/>
                </a:cubicBezTo>
                <a:cubicBezTo>
                  <a:pt x="40" y="39"/>
                  <a:pt x="30" y="49"/>
                  <a:pt x="30" y="59"/>
                </a:cubicBezTo>
                <a:cubicBezTo>
                  <a:pt x="30" y="68"/>
                  <a:pt x="59" y="78"/>
                  <a:pt x="79" y="88"/>
                </a:cubicBezTo>
                <a:cubicBezTo>
                  <a:pt x="98" y="108"/>
                  <a:pt x="137" y="118"/>
                  <a:pt x="137" y="147"/>
                </a:cubicBezTo>
                <a:cubicBezTo>
                  <a:pt x="137" y="166"/>
                  <a:pt x="128" y="186"/>
                  <a:pt x="108" y="196"/>
                </a:cubicBezTo>
                <a:cubicBezTo>
                  <a:pt x="98" y="206"/>
                  <a:pt x="79" y="206"/>
                  <a:pt x="69" y="20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15" name="Freeform 716">
            <a:extLst>
              <a:ext uri="{FF2B5EF4-FFF2-40B4-BE49-F238E27FC236}">
                <a16:creationId xmlns:a16="http://schemas.microsoft.com/office/drawing/2014/main" id="{266EAA26-84A3-0949-BD2F-784FD6C1B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66336" y="3635682"/>
            <a:ext cx="10655" cy="23439"/>
          </a:xfrm>
          <a:custGeom>
            <a:avLst/>
            <a:gdLst>
              <a:gd name="T0" fmla="*/ 10 w 21"/>
              <a:gd name="T1" fmla="*/ 49 h 50"/>
              <a:gd name="T2" fmla="*/ 10 w 21"/>
              <a:gd name="T3" fmla="*/ 49 h 50"/>
              <a:gd name="T4" fmla="*/ 0 w 21"/>
              <a:gd name="T5" fmla="*/ 29 h 50"/>
              <a:gd name="T6" fmla="*/ 0 w 21"/>
              <a:gd name="T7" fmla="*/ 10 h 50"/>
              <a:gd name="T8" fmla="*/ 10 w 21"/>
              <a:gd name="T9" fmla="*/ 0 h 50"/>
              <a:gd name="T10" fmla="*/ 20 w 21"/>
              <a:gd name="T11" fmla="*/ 10 h 50"/>
              <a:gd name="T12" fmla="*/ 20 w 21"/>
              <a:gd name="T13" fmla="*/ 29 h 50"/>
              <a:gd name="T14" fmla="*/ 10 w 21"/>
              <a:gd name="T15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" h="50">
                <a:moveTo>
                  <a:pt x="10" y="49"/>
                </a:moveTo>
                <a:lnTo>
                  <a:pt x="10" y="49"/>
                </a:lnTo>
                <a:cubicBezTo>
                  <a:pt x="0" y="49"/>
                  <a:pt x="0" y="39"/>
                  <a:pt x="0" y="29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10"/>
                  <a:pt x="0" y="0"/>
                  <a:pt x="10" y="0"/>
                </a:cubicBezTo>
                <a:cubicBezTo>
                  <a:pt x="20" y="0"/>
                  <a:pt x="20" y="10"/>
                  <a:pt x="20" y="10"/>
                </a:cubicBezTo>
                <a:cubicBezTo>
                  <a:pt x="20" y="29"/>
                  <a:pt x="20" y="29"/>
                  <a:pt x="20" y="29"/>
                </a:cubicBezTo>
                <a:cubicBezTo>
                  <a:pt x="20" y="39"/>
                  <a:pt x="20" y="49"/>
                  <a:pt x="10" y="4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16" name="Freeform 717">
            <a:extLst>
              <a:ext uri="{FF2B5EF4-FFF2-40B4-BE49-F238E27FC236}">
                <a16:creationId xmlns:a16="http://schemas.microsoft.com/office/drawing/2014/main" id="{6C2CA438-DA63-A843-B6BD-70B3461EC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66336" y="3759264"/>
            <a:ext cx="10655" cy="23439"/>
          </a:xfrm>
          <a:custGeom>
            <a:avLst/>
            <a:gdLst>
              <a:gd name="T0" fmla="*/ 10 w 21"/>
              <a:gd name="T1" fmla="*/ 48 h 49"/>
              <a:gd name="T2" fmla="*/ 10 w 21"/>
              <a:gd name="T3" fmla="*/ 48 h 49"/>
              <a:gd name="T4" fmla="*/ 0 w 21"/>
              <a:gd name="T5" fmla="*/ 39 h 49"/>
              <a:gd name="T6" fmla="*/ 0 w 21"/>
              <a:gd name="T7" fmla="*/ 19 h 49"/>
              <a:gd name="T8" fmla="*/ 10 w 21"/>
              <a:gd name="T9" fmla="*/ 0 h 49"/>
              <a:gd name="T10" fmla="*/ 20 w 21"/>
              <a:gd name="T11" fmla="*/ 19 h 49"/>
              <a:gd name="T12" fmla="*/ 20 w 21"/>
              <a:gd name="T13" fmla="*/ 39 h 49"/>
              <a:gd name="T14" fmla="*/ 10 w 21"/>
              <a:gd name="T15" fmla="*/ 48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" h="49">
                <a:moveTo>
                  <a:pt x="10" y="48"/>
                </a:moveTo>
                <a:lnTo>
                  <a:pt x="10" y="48"/>
                </a:lnTo>
                <a:cubicBezTo>
                  <a:pt x="0" y="48"/>
                  <a:pt x="0" y="48"/>
                  <a:pt x="0" y="3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9"/>
                  <a:pt x="0" y="0"/>
                  <a:pt x="10" y="0"/>
                </a:cubicBezTo>
                <a:cubicBezTo>
                  <a:pt x="20" y="0"/>
                  <a:pt x="20" y="9"/>
                  <a:pt x="20" y="19"/>
                </a:cubicBezTo>
                <a:cubicBezTo>
                  <a:pt x="20" y="39"/>
                  <a:pt x="20" y="39"/>
                  <a:pt x="20" y="39"/>
                </a:cubicBezTo>
                <a:cubicBezTo>
                  <a:pt x="20" y="48"/>
                  <a:pt x="20" y="48"/>
                  <a:pt x="10" y="4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17" name="Freeform 718">
            <a:extLst>
              <a:ext uri="{FF2B5EF4-FFF2-40B4-BE49-F238E27FC236}">
                <a16:creationId xmlns:a16="http://schemas.microsoft.com/office/drawing/2014/main" id="{3717BA52-5A80-884D-9642-A9659AA6D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9159" y="4368654"/>
            <a:ext cx="193896" cy="232251"/>
          </a:xfrm>
          <a:custGeom>
            <a:avLst/>
            <a:gdLst>
              <a:gd name="T0" fmla="*/ 206 w 403"/>
              <a:gd name="T1" fmla="*/ 479 h 480"/>
              <a:gd name="T2" fmla="*/ 206 w 403"/>
              <a:gd name="T3" fmla="*/ 479 h 480"/>
              <a:gd name="T4" fmla="*/ 0 w 403"/>
              <a:gd name="T5" fmla="*/ 274 h 480"/>
              <a:gd name="T6" fmla="*/ 98 w 403"/>
              <a:gd name="T7" fmla="*/ 19 h 480"/>
              <a:gd name="T8" fmla="*/ 108 w 403"/>
              <a:gd name="T9" fmla="*/ 9 h 480"/>
              <a:gd name="T10" fmla="*/ 138 w 403"/>
              <a:gd name="T11" fmla="*/ 0 h 480"/>
              <a:gd name="T12" fmla="*/ 147 w 403"/>
              <a:gd name="T13" fmla="*/ 39 h 480"/>
              <a:gd name="T14" fmla="*/ 128 w 403"/>
              <a:gd name="T15" fmla="*/ 48 h 480"/>
              <a:gd name="T16" fmla="*/ 49 w 403"/>
              <a:gd name="T17" fmla="*/ 274 h 480"/>
              <a:gd name="T18" fmla="*/ 206 w 403"/>
              <a:gd name="T19" fmla="*/ 430 h 480"/>
              <a:gd name="T20" fmla="*/ 362 w 403"/>
              <a:gd name="T21" fmla="*/ 274 h 480"/>
              <a:gd name="T22" fmla="*/ 274 w 403"/>
              <a:gd name="T23" fmla="*/ 48 h 480"/>
              <a:gd name="T24" fmla="*/ 265 w 403"/>
              <a:gd name="T25" fmla="*/ 39 h 480"/>
              <a:gd name="T26" fmla="*/ 265 w 403"/>
              <a:gd name="T27" fmla="*/ 0 h 480"/>
              <a:gd name="T28" fmla="*/ 304 w 403"/>
              <a:gd name="T29" fmla="*/ 9 h 480"/>
              <a:gd name="T30" fmla="*/ 314 w 403"/>
              <a:gd name="T31" fmla="*/ 19 h 480"/>
              <a:gd name="T32" fmla="*/ 402 w 403"/>
              <a:gd name="T33" fmla="*/ 274 h 480"/>
              <a:gd name="T34" fmla="*/ 206 w 403"/>
              <a:gd name="T35" fmla="*/ 479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03" h="480">
                <a:moveTo>
                  <a:pt x="206" y="479"/>
                </a:moveTo>
                <a:lnTo>
                  <a:pt x="206" y="479"/>
                </a:lnTo>
                <a:cubicBezTo>
                  <a:pt x="98" y="479"/>
                  <a:pt x="0" y="391"/>
                  <a:pt x="0" y="274"/>
                </a:cubicBezTo>
                <a:cubicBezTo>
                  <a:pt x="0" y="205"/>
                  <a:pt x="40" y="97"/>
                  <a:pt x="98" y="19"/>
                </a:cubicBezTo>
                <a:lnTo>
                  <a:pt x="108" y="9"/>
                </a:lnTo>
                <a:cubicBezTo>
                  <a:pt x="118" y="0"/>
                  <a:pt x="128" y="0"/>
                  <a:pt x="138" y="0"/>
                </a:cubicBezTo>
                <a:cubicBezTo>
                  <a:pt x="147" y="9"/>
                  <a:pt x="147" y="29"/>
                  <a:pt x="147" y="39"/>
                </a:cubicBezTo>
                <a:cubicBezTo>
                  <a:pt x="138" y="39"/>
                  <a:pt x="138" y="48"/>
                  <a:pt x="128" y="48"/>
                </a:cubicBezTo>
                <a:cubicBezTo>
                  <a:pt x="79" y="107"/>
                  <a:pt x="49" y="215"/>
                  <a:pt x="49" y="274"/>
                </a:cubicBezTo>
                <a:cubicBezTo>
                  <a:pt x="49" y="362"/>
                  <a:pt x="118" y="430"/>
                  <a:pt x="206" y="430"/>
                </a:cubicBezTo>
                <a:cubicBezTo>
                  <a:pt x="294" y="430"/>
                  <a:pt x="362" y="362"/>
                  <a:pt x="362" y="274"/>
                </a:cubicBezTo>
                <a:cubicBezTo>
                  <a:pt x="362" y="215"/>
                  <a:pt x="323" y="107"/>
                  <a:pt x="274" y="48"/>
                </a:cubicBezTo>
                <a:cubicBezTo>
                  <a:pt x="274" y="48"/>
                  <a:pt x="274" y="39"/>
                  <a:pt x="265" y="39"/>
                </a:cubicBezTo>
                <a:cubicBezTo>
                  <a:pt x="255" y="29"/>
                  <a:pt x="255" y="9"/>
                  <a:pt x="265" y="0"/>
                </a:cubicBezTo>
                <a:cubicBezTo>
                  <a:pt x="274" y="0"/>
                  <a:pt x="294" y="0"/>
                  <a:pt x="304" y="9"/>
                </a:cubicBezTo>
                <a:lnTo>
                  <a:pt x="314" y="19"/>
                </a:lnTo>
                <a:cubicBezTo>
                  <a:pt x="372" y="97"/>
                  <a:pt x="402" y="205"/>
                  <a:pt x="402" y="274"/>
                </a:cubicBezTo>
                <a:cubicBezTo>
                  <a:pt x="402" y="391"/>
                  <a:pt x="314" y="479"/>
                  <a:pt x="206" y="47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18" name="Freeform 719">
            <a:extLst>
              <a:ext uri="{FF2B5EF4-FFF2-40B4-BE49-F238E27FC236}">
                <a16:creationId xmlns:a16="http://schemas.microsoft.com/office/drawing/2014/main" id="{3AE17964-3D7A-DA4A-BE6E-74BEAB61D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5381" y="4287687"/>
            <a:ext cx="123583" cy="66054"/>
          </a:xfrm>
          <a:custGeom>
            <a:avLst/>
            <a:gdLst>
              <a:gd name="T0" fmla="*/ 195 w 255"/>
              <a:gd name="T1" fmla="*/ 137 h 138"/>
              <a:gd name="T2" fmla="*/ 195 w 255"/>
              <a:gd name="T3" fmla="*/ 137 h 138"/>
              <a:gd name="T4" fmla="*/ 186 w 255"/>
              <a:gd name="T5" fmla="*/ 137 h 138"/>
              <a:gd name="T6" fmla="*/ 176 w 255"/>
              <a:gd name="T7" fmla="*/ 108 h 138"/>
              <a:gd name="T8" fmla="*/ 205 w 255"/>
              <a:gd name="T9" fmla="*/ 49 h 138"/>
              <a:gd name="T10" fmla="*/ 205 w 255"/>
              <a:gd name="T11" fmla="*/ 49 h 138"/>
              <a:gd name="T12" fmla="*/ 205 w 255"/>
              <a:gd name="T13" fmla="*/ 49 h 138"/>
              <a:gd name="T14" fmla="*/ 49 w 255"/>
              <a:gd name="T15" fmla="*/ 49 h 138"/>
              <a:gd name="T16" fmla="*/ 49 w 255"/>
              <a:gd name="T17" fmla="*/ 49 h 138"/>
              <a:gd name="T18" fmla="*/ 49 w 255"/>
              <a:gd name="T19" fmla="*/ 49 h 138"/>
              <a:gd name="T20" fmla="*/ 78 w 255"/>
              <a:gd name="T21" fmla="*/ 108 h 138"/>
              <a:gd name="T22" fmla="*/ 59 w 255"/>
              <a:gd name="T23" fmla="*/ 137 h 138"/>
              <a:gd name="T24" fmla="*/ 29 w 255"/>
              <a:gd name="T25" fmla="*/ 128 h 138"/>
              <a:gd name="T26" fmla="*/ 9 w 255"/>
              <a:gd name="T27" fmla="*/ 69 h 138"/>
              <a:gd name="T28" fmla="*/ 9 w 255"/>
              <a:gd name="T29" fmla="*/ 20 h 138"/>
              <a:gd name="T30" fmla="*/ 49 w 255"/>
              <a:gd name="T31" fmla="*/ 0 h 138"/>
              <a:gd name="T32" fmla="*/ 205 w 255"/>
              <a:gd name="T33" fmla="*/ 0 h 138"/>
              <a:gd name="T34" fmla="*/ 244 w 255"/>
              <a:gd name="T35" fmla="*/ 20 h 138"/>
              <a:gd name="T36" fmla="*/ 244 w 255"/>
              <a:gd name="T37" fmla="*/ 69 h 138"/>
              <a:gd name="T38" fmla="*/ 215 w 255"/>
              <a:gd name="T39" fmla="*/ 128 h 138"/>
              <a:gd name="T40" fmla="*/ 195 w 255"/>
              <a:gd name="T41" fmla="*/ 137 h 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55" h="138">
                <a:moveTo>
                  <a:pt x="195" y="137"/>
                </a:moveTo>
                <a:lnTo>
                  <a:pt x="195" y="137"/>
                </a:lnTo>
                <a:cubicBezTo>
                  <a:pt x="195" y="137"/>
                  <a:pt x="195" y="137"/>
                  <a:pt x="186" y="137"/>
                </a:cubicBezTo>
                <a:cubicBezTo>
                  <a:pt x="176" y="128"/>
                  <a:pt x="176" y="118"/>
                  <a:pt x="176" y="108"/>
                </a:cubicBezTo>
                <a:cubicBezTo>
                  <a:pt x="205" y="49"/>
                  <a:pt x="205" y="49"/>
                  <a:pt x="205" y="49"/>
                </a:cubicBezTo>
                <a:lnTo>
                  <a:pt x="205" y="49"/>
                </a:lnTo>
                <a:lnTo>
                  <a:pt x="205" y="49"/>
                </a:lnTo>
                <a:cubicBezTo>
                  <a:pt x="49" y="49"/>
                  <a:pt x="49" y="49"/>
                  <a:pt x="49" y="49"/>
                </a:cubicBezTo>
                <a:lnTo>
                  <a:pt x="49" y="49"/>
                </a:lnTo>
                <a:lnTo>
                  <a:pt x="49" y="49"/>
                </a:lnTo>
                <a:cubicBezTo>
                  <a:pt x="78" y="108"/>
                  <a:pt x="78" y="108"/>
                  <a:pt x="78" y="108"/>
                </a:cubicBezTo>
                <a:cubicBezTo>
                  <a:pt x="78" y="118"/>
                  <a:pt x="78" y="128"/>
                  <a:pt x="59" y="137"/>
                </a:cubicBezTo>
                <a:cubicBezTo>
                  <a:pt x="49" y="137"/>
                  <a:pt x="39" y="137"/>
                  <a:pt x="29" y="128"/>
                </a:cubicBezTo>
                <a:cubicBezTo>
                  <a:pt x="9" y="69"/>
                  <a:pt x="9" y="69"/>
                  <a:pt x="9" y="69"/>
                </a:cubicBezTo>
                <a:cubicBezTo>
                  <a:pt x="0" y="59"/>
                  <a:pt x="0" y="40"/>
                  <a:pt x="9" y="20"/>
                </a:cubicBezTo>
                <a:cubicBezTo>
                  <a:pt x="19" y="10"/>
                  <a:pt x="29" y="0"/>
                  <a:pt x="49" y="0"/>
                </a:cubicBezTo>
                <a:cubicBezTo>
                  <a:pt x="205" y="0"/>
                  <a:pt x="205" y="0"/>
                  <a:pt x="205" y="0"/>
                </a:cubicBezTo>
                <a:cubicBezTo>
                  <a:pt x="215" y="0"/>
                  <a:pt x="235" y="10"/>
                  <a:pt x="244" y="20"/>
                </a:cubicBezTo>
                <a:cubicBezTo>
                  <a:pt x="254" y="40"/>
                  <a:pt x="254" y="59"/>
                  <a:pt x="244" y="69"/>
                </a:cubicBezTo>
                <a:cubicBezTo>
                  <a:pt x="215" y="128"/>
                  <a:pt x="215" y="128"/>
                  <a:pt x="215" y="128"/>
                </a:cubicBezTo>
                <a:cubicBezTo>
                  <a:pt x="215" y="137"/>
                  <a:pt x="205" y="137"/>
                  <a:pt x="195" y="13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19" name="Freeform 720">
            <a:extLst>
              <a:ext uri="{FF2B5EF4-FFF2-40B4-BE49-F238E27FC236}">
                <a16:creationId xmlns:a16="http://schemas.microsoft.com/office/drawing/2014/main" id="{951805C7-F4ED-D747-A47D-2FE243437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0950" y="4353740"/>
            <a:ext cx="70315" cy="14915"/>
          </a:xfrm>
          <a:custGeom>
            <a:avLst/>
            <a:gdLst>
              <a:gd name="T0" fmla="*/ 137 w 147"/>
              <a:gd name="T1" fmla="*/ 30 h 31"/>
              <a:gd name="T2" fmla="*/ 137 w 147"/>
              <a:gd name="T3" fmla="*/ 30 h 31"/>
              <a:gd name="T4" fmla="*/ 19 w 147"/>
              <a:gd name="T5" fmla="*/ 30 h 31"/>
              <a:gd name="T6" fmla="*/ 0 w 147"/>
              <a:gd name="T7" fmla="*/ 20 h 31"/>
              <a:gd name="T8" fmla="*/ 19 w 147"/>
              <a:gd name="T9" fmla="*/ 0 h 31"/>
              <a:gd name="T10" fmla="*/ 137 w 147"/>
              <a:gd name="T11" fmla="*/ 0 h 31"/>
              <a:gd name="T12" fmla="*/ 146 w 147"/>
              <a:gd name="T13" fmla="*/ 20 h 31"/>
              <a:gd name="T14" fmla="*/ 137 w 147"/>
              <a:gd name="T15" fmla="*/ 3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7" h="31">
                <a:moveTo>
                  <a:pt x="137" y="30"/>
                </a:moveTo>
                <a:lnTo>
                  <a:pt x="137" y="30"/>
                </a:lnTo>
                <a:cubicBezTo>
                  <a:pt x="19" y="30"/>
                  <a:pt x="19" y="30"/>
                  <a:pt x="19" y="30"/>
                </a:cubicBezTo>
                <a:cubicBezTo>
                  <a:pt x="10" y="30"/>
                  <a:pt x="0" y="20"/>
                  <a:pt x="0" y="20"/>
                </a:cubicBezTo>
                <a:cubicBezTo>
                  <a:pt x="0" y="10"/>
                  <a:pt x="10" y="0"/>
                  <a:pt x="19" y="0"/>
                </a:cubicBezTo>
                <a:cubicBezTo>
                  <a:pt x="137" y="0"/>
                  <a:pt x="137" y="0"/>
                  <a:pt x="137" y="0"/>
                </a:cubicBezTo>
                <a:cubicBezTo>
                  <a:pt x="146" y="0"/>
                  <a:pt x="146" y="10"/>
                  <a:pt x="146" y="20"/>
                </a:cubicBezTo>
                <a:cubicBezTo>
                  <a:pt x="146" y="20"/>
                  <a:pt x="146" y="30"/>
                  <a:pt x="137" y="3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20" name="Freeform 721">
            <a:extLst>
              <a:ext uri="{FF2B5EF4-FFF2-40B4-BE49-F238E27FC236}">
                <a16:creationId xmlns:a16="http://schemas.microsoft.com/office/drawing/2014/main" id="{9C1AF1B9-27FE-1740-9CA4-DF314BD47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5211" y="4426185"/>
            <a:ext cx="66054" cy="100144"/>
          </a:xfrm>
          <a:custGeom>
            <a:avLst/>
            <a:gdLst>
              <a:gd name="T0" fmla="*/ 58 w 137"/>
              <a:gd name="T1" fmla="*/ 205 h 206"/>
              <a:gd name="T2" fmla="*/ 58 w 137"/>
              <a:gd name="T3" fmla="*/ 205 h 206"/>
              <a:gd name="T4" fmla="*/ 9 w 137"/>
              <a:gd name="T5" fmla="*/ 196 h 206"/>
              <a:gd name="T6" fmla="*/ 0 w 137"/>
              <a:gd name="T7" fmla="*/ 176 h 206"/>
              <a:gd name="T8" fmla="*/ 19 w 137"/>
              <a:gd name="T9" fmla="*/ 176 h 206"/>
              <a:gd name="T10" fmla="*/ 88 w 137"/>
              <a:gd name="T11" fmla="*/ 176 h 206"/>
              <a:gd name="T12" fmla="*/ 97 w 137"/>
              <a:gd name="T13" fmla="*/ 147 h 206"/>
              <a:gd name="T14" fmla="*/ 58 w 137"/>
              <a:gd name="T15" fmla="*/ 117 h 206"/>
              <a:gd name="T16" fmla="*/ 0 w 137"/>
              <a:gd name="T17" fmla="*/ 59 h 206"/>
              <a:gd name="T18" fmla="*/ 29 w 137"/>
              <a:gd name="T19" fmla="*/ 20 h 206"/>
              <a:gd name="T20" fmla="*/ 117 w 137"/>
              <a:gd name="T21" fmla="*/ 10 h 206"/>
              <a:gd name="T22" fmla="*/ 127 w 137"/>
              <a:gd name="T23" fmla="*/ 29 h 206"/>
              <a:gd name="T24" fmla="*/ 107 w 137"/>
              <a:gd name="T25" fmla="*/ 39 h 206"/>
              <a:gd name="T26" fmla="*/ 48 w 137"/>
              <a:gd name="T27" fmla="*/ 39 h 206"/>
              <a:gd name="T28" fmla="*/ 29 w 137"/>
              <a:gd name="T29" fmla="*/ 59 h 206"/>
              <a:gd name="T30" fmla="*/ 78 w 137"/>
              <a:gd name="T31" fmla="*/ 98 h 206"/>
              <a:gd name="T32" fmla="*/ 127 w 137"/>
              <a:gd name="T33" fmla="*/ 147 h 206"/>
              <a:gd name="T34" fmla="*/ 107 w 137"/>
              <a:gd name="T35" fmla="*/ 196 h 206"/>
              <a:gd name="T36" fmla="*/ 58 w 137"/>
              <a:gd name="T37" fmla="*/ 205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37" h="206">
                <a:moveTo>
                  <a:pt x="58" y="205"/>
                </a:moveTo>
                <a:lnTo>
                  <a:pt x="58" y="205"/>
                </a:lnTo>
                <a:cubicBezTo>
                  <a:pt x="48" y="205"/>
                  <a:pt x="29" y="205"/>
                  <a:pt x="9" y="196"/>
                </a:cubicBezTo>
                <a:cubicBezTo>
                  <a:pt x="0" y="196"/>
                  <a:pt x="0" y="186"/>
                  <a:pt x="0" y="176"/>
                </a:cubicBezTo>
                <a:cubicBezTo>
                  <a:pt x="9" y="176"/>
                  <a:pt x="19" y="166"/>
                  <a:pt x="19" y="176"/>
                </a:cubicBezTo>
                <a:cubicBezTo>
                  <a:pt x="48" y="186"/>
                  <a:pt x="78" y="186"/>
                  <a:pt x="88" y="176"/>
                </a:cubicBezTo>
                <a:cubicBezTo>
                  <a:pt x="97" y="166"/>
                  <a:pt x="97" y="157"/>
                  <a:pt x="97" y="147"/>
                </a:cubicBezTo>
                <a:cubicBezTo>
                  <a:pt x="97" y="137"/>
                  <a:pt x="78" y="127"/>
                  <a:pt x="58" y="117"/>
                </a:cubicBezTo>
                <a:cubicBezTo>
                  <a:pt x="29" y="108"/>
                  <a:pt x="0" y="88"/>
                  <a:pt x="0" y="59"/>
                </a:cubicBezTo>
                <a:cubicBezTo>
                  <a:pt x="0" y="39"/>
                  <a:pt x="9" y="29"/>
                  <a:pt x="29" y="20"/>
                </a:cubicBezTo>
                <a:cubicBezTo>
                  <a:pt x="48" y="0"/>
                  <a:pt x="88" y="0"/>
                  <a:pt x="117" y="10"/>
                </a:cubicBezTo>
                <a:cubicBezTo>
                  <a:pt x="127" y="20"/>
                  <a:pt x="136" y="20"/>
                  <a:pt x="127" y="29"/>
                </a:cubicBezTo>
                <a:cubicBezTo>
                  <a:pt x="127" y="39"/>
                  <a:pt x="117" y="39"/>
                  <a:pt x="107" y="39"/>
                </a:cubicBezTo>
                <a:cubicBezTo>
                  <a:pt x="88" y="29"/>
                  <a:pt x="58" y="29"/>
                  <a:pt x="48" y="39"/>
                </a:cubicBezTo>
                <a:cubicBezTo>
                  <a:pt x="39" y="49"/>
                  <a:pt x="29" y="49"/>
                  <a:pt x="29" y="59"/>
                </a:cubicBezTo>
                <a:cubicBezTo>
                  <a:pt x="29" y="69"/>
                  <a:pt x="58" y="88"/>
                  <a:pt x="78" y="98"/>
                </a:cubicBezTo>
                <a:cubicBezTo>
                  <a:pt x="97" y="108"/>
                  <a:pt x="127" y="117"/>
                  <a:pt x="127" y="147"/>
                </a:cubicBezTo>
                <a:cubicBezTo>
                  <a:pt x="127" y="166"/>
                  <a:pt x="127" y="186"/>
                  <a:pt x="107" y="196"/>
                </a:cubicBezTo>
                <a:cubicBezTo>
                  <a:pt x="97" y="205"/>
                  <a:pt x="78" y="205"/>
                  <a:pt x="58" y="20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21" name="Freeform 722">
            <a:extLst>
              <a:ext uri="{FF2B5EF4-FFF2-40B4-BE49-F238E27FC236}">
                <a16:creationId xmlns:a16="http://schemas.microsoft.com/office/drawing/2014/main" id="{EA104DC0-0379-8842-A72F-94B9876E8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8650" y="4402746"/>
            <a:ext cx="14915" cy="23439"/>
          </a:xfrm>
          <a:custGeom>
            <a:avLst/>
            <a:gdLst>
              <a:gd name="T0" fmla="*/ 20 w 31"/>
              <a:gd name="T1" fmla="*/ 49 h 50"/>
              <a:gd name="T2" fmla="*/ 20 w 31"/>
              <a:gd name="T3" fmla="*/ 49 h 50"/>
              <a:gd name="T4" fmla="*/ 0 w 31"/>
              <a:gd name="T5" fmla="*/ 39 h 50"/>
              <a:gd name="T6" fmla="*/ 0 w 31"/>
              <a:gd name="T7" fmla="*/ 20 h 50"/>
              <a:gd name="T8" fmla="*/ 20 w 31"/>
              <a:gd name="T9" fmla="*/ 0 h 50"/>
              <a:gd name="T10" fmla="*/ 30 w 31"/>
              <a:gd name="T11" fmla="*/ 20 h 50"/>
              <a:gd name="T12" fmla="*/ 30 w 31"/>
              <a:gd name="T13" fmla="*/ 39 h 50"/>
              <a:gd name="T14" fmla="*/ 20 w 31"/>
              <a:gd name="T15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1" h="50">
                <a:moveTo>
                  <a:pt x="20" y="49"/>
                </a:moveTo>
                <a:lnTo>
                  <a:pt x="20" y="49"/>
                </a:lnTo>
                <a:cubicBezTo>
                  <a:pt x="10" y="49"/>
                  <a:pt x="0" y="39"/>
                  <a:pt x="0" y="39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10"/>
                  <a:pt x="10" y="0"/>
                  <a:pt x="20" y="0"/>
                </a:cubicBezTo>
                <a:cubicBezTo>
                  <a:pt x="30" y="0"/>
                  <a:pt x="30" y="10"/>
                  <a:pt x="30" y="20"/>
                </a:cubicBezTo>
                <a:cubicBezTo>
                  <a:pt x="30" y="39"/>
                  <a:pt x="30" y="39"/>
                  <a:pt x="30" y="39"/>
                </a:cubicBezTo>
                <a:cubicBezTo>
                  <a:pt x="30" y="39"/>
                  <a:pt x="30" y="49"/>
                  <a:pt x="20" y="4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22" name="Freeform 723">
            <a:extLst>
              <a:ext uri="{FF2B5EF4-FFF2-40B4-BE49-F238E27FC236}">
                <a16:creationId xmlns:a16="http://schemas.microsoft.com/office/drawing/2014/main" id="{76076B1B-151B-D840-8F10-6DEDEF4F3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8650" y="4530590"/>
            <a:ext cx="14915" cy="23439"/>
          </a:xfrm>
          <a:custGeom>
            <a:avLst/>
            <a:gdLst>
              <a:gd name="T0" fmla="*/ 20 w 31"/>
              <a:gd name="T1" fmla="*/ 49 h 50"/>
              <a:gd name="T2" fmla="*/ 20 w 31"/>
              <a:gd name="T3" fmla="*/ 49 h 50"/>
              <a:gd name="T4" fmla="*/ 0 w 31"/>
              <a:gd name="T5" fmla="*/ 30 h 50"/>
              <a:gd name="T6" fmla="*/ 0 w 31"/>
              <a:gd name="T7" fmla="*/ 10 h 50"/>
              <a:gd name="T8" fmla="*/ 20 w 31"/>
              <a:gd name="T9" fmla="*/ 0 h 50"/>
              <a:gd name="T10" fmla="*/ 30 w 31"/>
              <a:gd name="T11" fmla="*/ 10 h 50"/>
              <a:gd name="T12" fmla="*/ 30 w 31"/>
              <a:gd name="T13" fmla="*/ 30 h 50"/>
              <a:gd name="T14" fmla="*/ 20 w 31"/>
              <a:gd name="T15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1" h="50">
                <a:moveTo>
                  <a:pt x="20" y="49"/>
                </a:moveTo>
                <a:lnTo>
                  <a:pt x="20" y="49"/>
                </a:lnTo>
                <a:cubicBezTo>
                  <a:pt x="10" y="49"/>
                  <a:pt x="0" y="40"/>
                  <a:pt x="0" y="30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0"/>
                  <a:pt x="10" y="0"/>
                  <a:pt x="20" y="0"/>
                </a:cubicBezTo>
                <a:cubicBezTo>
                  <a:pt x="30" y="0"/>
                  <a:pt x="30" y="0"/>
                  <a:pt x="30" y="10"/>
                </a:cubicBezTo>
                <a:cubicBezTo>
                  <a:pt x="30" y="30"/>
                  <a:pt x="30" y="30"/>
                  <a:pt x="30" y="30"/>
                </a:cubicBezTo>
                <a:cubicBezTo>
                  <a:pt x="30" y="40"/>
                  <a:pt x="30" y="49"/>
                  <a:pt x="20" y="4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23" name="Freeform 724">
            <a:extLst>
              <a:ext uri="{FF2B5EF4-FFF2-40B4-BE49-F238E27FC236}">
                <a16:creationId xmlns:a16="http://schemas.microsoft.com/office/drawing/2014/main" id="{55FB5B60-333F-074F-A3BF-50190E8FF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9014" y="4213111"/>
            <a:ext cx="398448" cy="464501"/>
          </a:xfrm>
          <a:custGeom>
            <a:avLst/>
            <a:gdLst>
              <a:gd name="T0" fmla="*/ 411 w 823"/>
              <a:gd name="T1" fmla="*/ 959 h 960"/>
              <a:gd name="T2" fmla="*/ 411 w 823"/>
              <a:gd name="T3" fmla="*/ 959 h 960"/>
              <a:gd name="T4" fmla="*/ 401 w 823"/>
              <a:gd name="T5" fmla="*/ 949 h 960"/>
              <a:gd name="T6" fmla="*/ 166 w 823"/>
              <a:gd name="T7" fmla="*/ 773 h 960"/>
              <a:gd name="T8" fmla="*/ 0 w 823"/>
              <a:gd name="T9" fmla="*/ 205 h 960"/>
              <a:gd name="T10" fmla="*/ 10 w 823"/>
              <a:gd name="T11" fmla="*/ 147 h 960"/>
              <a:gd name="T12" fmla="*/ 69 w 823"/>
              <a:gd name="T13" fmla="*/ 117 h 960"/>
              <a:gd name="T14" fmla="*/ 372 w 823"/>
              <a:gd name="T15" fmla="*/ 19 h 960"/>
              <a:gd name="T16" fmla="*/ 450 w 823"/>
              <a:gd name="T17" fmla="*/ 19 h 960"/>
              <a:gd name="T18" fmla="*/ 753 w 823"/>
              <a:gd name="T19" fmla="*/ 117 h 960"/>
              <a:gd name="T20" fmla="*/ 802 w 823"/>
              <a:gd name="T21" fmla="*/ 147 h 960"/>
              <a:gd name="T22" fmla="*/ 822 w 823"/>
              <a:gd name="T23" fmla="*/ 205 h 960"/>
              <a:gd name="T24" fmla="*/ 656 w 823"/>
              <a:gd name="T25" fmla="*/ 773 h 960"/>
              <a:gd name="T26" fmla="*/ 421 w 823"/>
              <a:gd name="T27" fmla="*/ 949 h 960"/>
              <a:gd name="T28" fmla="*/ 411 w 823"/>
              <a:gd name="T29" fmla="*/ 959 h 960"/>
              <a:gd name="T30" fmla="*/ 411 w 823"/>
              <a:gd name="T31" fmla="*/ 49 h 960"/>
              <a:gd name="T32" fmla="*/ 411 w 823"/>
              <a:gd name="T33" fmla="*/ 49 h 960"/>
              <a:gd name="T34" fmla="*/ 391 w 823"/>
              <a:gd name="T35" fmla="*/ 49 h 960"/>
              <a:gd name="T36" fmla="*/ 69 w 823"/>
              <a:gd name="T37" fmla="*/ 166 h 960"/>
              <a:gd name="T38" fmla="*/ 49 w 823"/>
              <a:gd name="T39" fmla="*/ 176 h 960"/>
              <a:gd name="T40" fmla="*/ 39 w 823"/>
              <a:gd name="T41" fmla="*/ 196 h 960"/>
              <a:gd name="T42" fmla="*/ 205 w 823"/>
              <a:gd name="T43" fmla="*/ 743 h 960"/>
              <a:gd name="T44" fmla="*/ 411 w 823"/>
              <a:gd name="T45" fmla="*/ 910 h 960"/>
              <a:gd name="T46" fmla="*/ 617 w 823"/>
              <a:gd name="T47" fmla="*/ 753 h 960"/>
              <a:gd name="T48" fmla="*/ 773 w 823"/>
              <a:gd name="T49" fmla="*/ 196 h 960"/>
              <a:gd name="T50" fmla="*/ 773 w 823"/>
              <a:gd name="T51" fmla="*/ 176 h 960"/>
              <a:gd name="T52" fmla="*/ 753 w 823"/>
              <a:gd name="T53" fmla="*/ 166 h 960"/>
              <a:gd name="T54" fmla="*/ 431 w 823"/>
              <a:gd name="T55" fmla="*/ 49 h 960"/>
              <a:gd name="T56" fmla="*/ 411 w 823"/>
              <a:gd name="T57" fmla="*/ 49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823" h="960">
                <a:moveTo>
                  <a:pt x="411" y="959"/>
                </a:moveTo>
                <a:lnTo>
                  <a:pt x="411" y="959"/>
                </a:lnTo>
                <a:cubicBezTo>
                  <a:pt x="411" y="959"/>
                  <a:pt x="401" y="959"/>
                  <a:pt x="401" y="949"/>
                </a:cubicBezTo>
                <a:cubicBezTo>
                  <a:pt x="391" y="949"/>
                  <a:pt x="235" y="880"/>
                  <a:pt x="166" y="773"/>
                </a:cubicBezTo>
                <a:cubicBezTo>
                  <a:pt x="49" y="597"/>
                  <a:pt x="10" y="313"/>
                  <a:pt x="0" y="205"/>
                </a:cubicBezTo>
                <a:cubicBezTo>
                  <a:pt x="0" y="186"/>
                  <a:pt x="0" y="166"/>
                  <a:pt x="10" y="147"/>
                </a:cubicBezTo>
                <a:cubicBezTo>
                  <a:pt x="29" y="137"/>
                  <a:pt x="49" y="127"/>
                  <a:pt x="69" y="117"/>
                </a:cubicBezTo>
                <a:cubicBezTo>
                  <a:pt x="215" y="108"/>
                  <a:pt x="323" y="49"/>
                  <a:pt x="372" y="19"/>
                </a:cubicBezTo>
                <a:cubicBezTo>
                  <a:pt x="391" y="0"/>
                  <a:pt x="431" y="0"/>
                  <a:pt x="450" y="19"/>
                </a:cubicBezTo>
                <a:cubicBezTo>
                  <a:pt x="499" y="49"/>
                  <a:pt x="597" y="108"/>
                  <a:pt x="753" y="117"/>
                </a:cubicBezTo>
                <a:cubicBezTo>
                  <a:pt x="773" y="117"/>
                  <a:pt x="793" y="127"/>
                  <a:pt x="802" y="147"/>
                </a:cubicBezTo>
                <a:cubicBezTo>
                  <a:pt x="822" y="156"/>
                  <a:pt x="822" y="176"/>
                  <a:pt x="822" y="205"/>
                </a:cubicBezTo>
                <a:cubicBezTo>
                  <a:pt x="812" y="313"/>
                  <a:pt x="773" y="597"/>
                  <a:pt x="656" y="773"/>
                </a:cubicBezTo>
                <a:cubicBezTo>
                  <a:pt x="577" y="880"/>
                  <a:pt x="431" y="949"/>
                  <a:pt x="421" y="949"/>
                </a:cubicBezTo>
                <a:cubicBezTo>
                  <a:pt x="421" y="959"/>
                  <a:pt x="411" y="959"/>
                  <a:pt x="411" y="959"/>
                </a:cubicBezTo>
                <a:close/>
                <a:moveTo>
                  <a:pt x="411" y="49"/>
                </a:moveTo>
                <a:lnTo>
                  <a:pt x="411" y="49"/>
                </a:lnTo>
                <a:cubicBezTo>
                  <a:pt x="401" y="49"/>
                  <a:pt x="401" y="49"/>
                  <a:pt x="391" y="49"/>
                </a:cubicBezTo>
                <a:cubicBezTo>
                  <a:pt x="343" y="88"/>
                  <a:pt x="235" y="156"/>
                  <a:pt x="69" y="166"/>
                </a:cubicBezTo>
                <a:cubicBezTo>
                  <a:pt x="59" y="166"/>
                  <a:pt x="49" y="166"/>
                  <a:pt x="49" y="176"/>
                </a:cubicBezTo>
                <a:cubicBezTo>
                  <a:pt x="39" y="186"/>
                  <a:pt x="39" y="186"/>
                  <a:pt x="39" y="196"/>
                </a:cubicBezTo>
                <a:cubicBezTo>
                  <a:pt x="49" y="303"/>
                  <a:pt x="88" y="577"/>
                  <a:pt x="205" y="743"/>
                </a:cubicBezTo>
                <a:cubicBezTo>
                  <a:pt x="264" y="831"/>
                  <a:pt x="372" y="890"/>
                  <a:pt x="411" y="910"/>
                </a:cubicBezTo>
                <a:cubicBezTo>
                  <a:pt x="440" y="890"/>
                  <a:pt x="558" y="831"/>
                  <a:pt x="617" y="753"/>
                </a:cubicBezTo>
                <a:cubicBezTo>
                  <a:pt x="724" y="577"/>
                  <a:pt x="763" y="303"/>
                  <a:pt x="773" y="196"/>
                </a:cubicBezTo>
                <a:cubicBezTo>
                  <a:pt x="783" y="186"/>
                  <a:pt x="773" y="176"/>
                  <a:pt x="773" y="176"/>
                </a:cubicBezTo>
                <a:cubicBezTo>
                  <a:pt x="763" y="166"/>
                  <a:pt x="763" y="166"/>
                  <a:pt x="753" y="166"/>
                </a:cubicBezTo>
                <a:cubicBezTo>
                  <a:pt x="587" y="156"/>
                  <a:pt x="479" y="88"/>
                  <a:pt x="431" y="49"/>
                </a:cubicBezTo>
                <a:cubicBezTo>
                  <a:pt x="421" y="49"/>
                  <a:pt x="421" y="49"/>
                  <a:pt x="411" y="4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24" name="Freeform 725">
            <a:extLst>
              <a:ext uri="{FF2B5EF4-FFF2-40B4-BE49-F238E27FC236}">
                <a16:creationId xmlns:a16="http://schemas.microsoft.com/office/drawing/2014/main" id="{224CBEEC-F9CD-4E41-B5E6-8D96B6E6E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2868" y="2727988"/>
            <a:ext cx="306826" cy="236513"/>
          </a:xfrm>
          <a:custGeom>
            <a:avLst/>
            <a:gdLst>
              <a:gd name="T0" fmla="*/ 597 w 637"/>
              <a:gd name="T1" fmla="*/ 490 h 491"/>
              <a:gd name="T2" fmla="*/ 597 w 637"/>
              <a:gd name="T3" fmla="*/ 490 h 491"/>
              <a:gd name="T4" fmla="*/ 40 w 637"/>
              <a:gd name="T5" fmla="*/ 490 h 491"/>
              <a:gd name="T6" fmla="*/ 0 w 637"/>
              <a:gd name="T7" fmla="*/ 441 h 491"/>
              <a:gd name="T8" fmla="*/ 0 w 637"/>
              <a:gd name="T9" fmla="*/ 50 h 491"/>
              <a:gd name="T10" fmla="*/ 40 w 637"/>
              <a:gd name="T11" fmla="*/ 0 h 491"/>
              <a:gd name="T12" fmla="*/ 597 w 637"/>
              <a:gd name="T13" fmla="*/ 0 h 491"/>
              <a:gd name="T14" fmla="*/ 636 w 637"/>
              <a:gd name="T15" fmla="*/ 50 h 491"/>
              <a:gd name="T16" fmla="*/ 636 w 637"/>
              <a:gd name="T17" fmla="*/ 441 h 491"/>
              <a:gd name="T18" fmla="*/ 597 w 637"/>
              <a:gd name="T19" fmla="*/ 490 h 491"/>
              <a:gd name="T20" fmla="*/ 40 w 637"/>
              <a:gd name="T21" fmla="*/ 30 h 491"/>
              <a:gd name="T22" fmla="*/ 40 w 637"/>
              <a:gd name="T23" fmla="*/ 30 h 491"/>
              <a:gd name="T24" fmla="*/ 30 w 637"/>
              <a:gd name="T25" fmla="*/ 50 h 491"/>
              <a:gd name="T26" fmla="*/ 30 w 637"/>
              <a:gd name="T27" fmla="*/ 441 h 491"/>
              <a:gd name="T28" fmla="*/ 40 w 637"/>
              <a:gd name="T29" fmla="*/ 460 h 491"/>
              <a:gd name="T30" fmla="*/ 597 w 637"/>
              <a:gd name="T31" fmla="*/ 460 h 491"/>
              <a:gd name="T32" fmla="*/ 607 w 637"/>
              <a:gd name="T33" fmla="*/ 441 h 491"/>
              <a:gd name="T34" fmla="*/ 607 w 637"/>
              <a:gd name="T35" fmla="*/ 50 h 491"/>
              <a:gd name="T36" fmla="*/ 597 w 637"/>
              <a:gd name="T37" fmla="*/ 30 h 491"/>
              <a:gd name="T38" fmla="*/ 40 w 637"/>
              <a:gd name="T39" fmla="*/ 30 h 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637" h="491">
                <a:moveTo>
                  <a:pt x="597" y="490"/>
                </a:moveTo>
                <a:lnTo>
                  <a:pt x="597" y="490"/>
                </a:lnTo>
                <a:cubicBezTo>
                  <a:pt x="40" y="490"/>
                  <a:pt x="40" y="490"/>
                  <a:pt x="40" y="490"/>
                </a:cubicBezTo>
                <a:cubicBezTo>
                  <a:pt x="20" y="490"/>
                  <a:pt x="0" y="470"/>
                  <a:pt x="0" y="441"/>
                </a:cubicBezTo>
                <a:cubicBezTo>
                  <a:pt x="0" y="50"/>
                  <a:pt x="0" y="50"/>
                  <a:pt x="0" y="50"/>
                </a:cubicBezTo>
                <a:cubicBezTo>
                  <a:pt x="0" y="20"/>
                  <a:pt x="20" y="0"/>
                  <a:pt x="40" y="0"/>
                </a:cubicBezTo>
                <a:cubicBezTo>
                  <a:pt x="597" y="0"/>
                  <a:pt x="597" y="0"/>
                  <a:pt x="597" y="0"/>
                </a:cubicBezTo>
                <a:cubicBezTo>
                  <a:pt x="617" y="0"/>
                  <a:pt x="636" y="20"/>
                  <a:pt x="636" y="50"/>
                </a:cubicBezTo>
                <a:cubicBezTo>
                  <a:pt x="636" y="441"/>
                  <a:pt x="636" y="441"/>
                  <a:pt x="636" y="441"/>
                </a:cubicBezTo>
                <a:cubicBezTo>
                  <a:pt x="636" y="470"/>
                  <a:pt x="617" y="490"/>
                  <a:pt x="597" y="490"/>
                </a:cubicBezTo>
                <a:close/>
                <a:moveTo>
                  <a:pt x="40" y="30"/>
                </a:moveTo>
                <a:lnTo>
                  <a:pt x="40" y="30"/>
                </a:lnTo>
                <a:cubicBezTo>
                  <a:pt x="40" y="30"/>
                  <a:pt x="30" y="40"/>
                  <a:pt x="30" y="50"/>
                </a:cubicBezTo>
                <a:cubicBezTo>
                  <a:pt x="30" y="441"/>
                  <a:pt x="30" y="441"/>
                  <a:pt x="30" y="441"/>
                </a:cubicBezTo>
                <a:cubicBezTo>
                  <a:pt x="30" y="451"/>
                  <a:pt x="40" y="460"/>
                  <a:pt x="40" y="460"/>
                </a:cubicBezTo>
                <a:cubicBezTo>
                  <a:pt x="597" y="460"/>
                  <a:pt x="597" y="460"/>
                  <a:pt x="597" y="460"/>
                </a:cubicBezTo>
                <a:cubicBezTo>
                  <a:pt x="607" y="460"/>
                  <a:pt x="607" y="451"/>
                  <a:pt x="607" y="441"/>
                </a:cubicBezTo>
                <a:cubicBezTo>
                  <a:pt x="607" y="50"/>
                  <a:pt x="607" y="50"/>
                  <a:pt x="607" y="50"/>
                </a:cubicBezTo>
                <a:cubicBezTo>
                  <a:pt x="607" y="40"/>
                  <a:pt x="607" y="30"/>
                  <a:pt x="597" y="30"/>
                </a:cubicBezTo>
                <a:lnTo>
                  <a:pt x="40" y="3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25" name="Freeform 726">
            <a:extLst>
              <a:ext uri="{FF2B5EF4-FFF2-40B4-BE49-F238E27FC236}">
                <a16:creationId xmlns:a16="http://schemas.microsoft.com/office/drawing/2014/main" id="{1A26ED36-9139-904E-B5AE-60F4BD9F8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2868" y="2766342"/>
            <a:ext cx="306826" cy="14916"/>
          </a:xfrm>
          <a:custGeom>
            <a:avLst/>
            <a:gdLst>
              <a:gd name="T0" fmla="*/ 627 w 637"/>
              <a:gd name="T1" fmla="*/ 29 h 30"/>
              <a:gd name="T2" fmla="*/ 627 w 637"/>
              <a:gd name="T3" fmla="*/ 29 h 30"/>
              <a:gd name="T4" fmla="*/ 10 w 637"/>
              <a:gd name="T5" fmla="*/ 29 h 30"/>
              <a:gd name="T6" fmla="*/ 0 w 637"/>
              <a:gd name="T7" fmla="*/ 10 h 30"/>
              <a:gd name="T8" fmla="*/ 10 w 637"/>
              <a:gd name="T9" fmla="*/ 0 h 30"/>
              <a:gd name="T10" fmla="*/ 627 w 637"/>
              <a:gd name="T11" fmla="*/ 0 h 30"/>
              <a:gd name="T12" fmla="*/ 636 w 637"/>
              <a:gd name="T13" fmla="*/ 10 h 30"/>
              <a:gd name="T14" fmla="*/ 627 w 637"/>
              <a:gd name="T15" fmla="*/ 29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37" h="30">
                <a:moveTo>
                  <a:pt x="627" y="29"/>
                </a:moveTo>
                <a:lnTo>
                  <a:pt x="627" y="29"/>
                </a:lnTo>
                <a:cubicBezTo>
                  <a:pt x="10" y="29"/>
                  <a:pt x="10" y="29"/>
                  <a:pt x="10" y="29"/>
                </a:cubicBezTo>
                <a:cubicBezTo>
                  <a:pt x="0" y="29"/>
                  <a:pt x="0" y="19"/>
                  <a:pt x="0" y="10"/>
                </a:cubicBezTo>
                <a:cubicBezTo>
                  <a:pt x="0" y="10"/>
                  <a:pt x="0" y="0"/>
                  <a:pt x="10" y="0"/>
                </a:cubicBezTo>
                <a:cubicBezTo>
                  <a:pt x="627" y="0"/>
                  <a:pt x="627" y="0"/>
                  <a:pt x="627" y="0"/>
                </a:cubicBezTo>
                <a:cubicBezTo>
                  <a:pt x="636" y="0"/>
                  <a:pt x="636" y="10"/>
                  <a:pt x="636" y="10"/>
                </a:cubicBezTo>
                <a:cubicBezTo>
                  <a:pt x="636" y="19"/>
                  <a:pt x="636" y="29"/>
                  <a:pt x="627" y="2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26" name="Freeform 727">
            <a:extLst>
              <a:ext uri="{FF2B5EF4-FFF2-40B4-BE49-F238E27FC236}">
                <a16:creationId xmlns:a16="http://schemas.microsoft.com/office/drawing/2014/main" id="{CCF115F5-BBD8-BB41-9CEA-30986F487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2868" y="2804695"/>
            <a:ext cx="306826" cy="14916"/>
          </a:xfrm>
          <a:custGeom>
            <a:avLst/>
            <a:gdLst>
              <a:gd name="T0" fmla="*/ 627 w 637"/>
              <a:gd name="T1" fmla="*/ 29 h 30"/>
              <a:gd name="T2" fmla="*/ 627 w 637"/>
              <a:gd name="T3" fmla="*/ 29 h 30"/>
              <a:gd name="T4" fmla="*/ 10 w 637"/>
              <a:gd name="T5" fmla="*/ 29 h 30"/>
              <a:gd name="T6" fmla="*/ 0 w 637"/>
              <a:gd name="T7" fmla="*/ 10 h 30"/>
              <a:gd name="T8" fmla="*/ 10 w 637"/>
              <a:gd name="T9" fmla="*/ 0 h 30"/>
              <a:gd name="T10" fmla="*/ 627 w 637"/>
              <a:gd name="T11" fmla="*/ 0 h 30"/>
              <a:gd name="T12" fmla="*/ 636 w 637"/>
              <a:gd name="T13" fmla="*/ 10 h 30"/>
              <a:gd name="T14" fmla="*/ 627 w 637"/>
              <a:gd name="T15" fmla="*/ 29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37" h="30">
                <a:moveTo>
                  <a:pt x="627" y="29"/>
                </a:moveTo>
                <a:lnTo>
                  <a:pt x="627" y="29"/>
                </a:lnTo>
                <a:cubicBezTo>
                  <a:pt x="10" y="29"/>
                  <a:pt x="10" y="29"/>
                  <a:pt x="10" y="29"/>
                </a:cubicBezTo>
                <a:cubicBezTo>
                  <a:pt x="0" y="29"/>
                  <a:pt x="0" y="20"/>
                  <a:pt x="0" y="10"/>
                </a:cubicBezTo>
                <a:cubicBezTo>
                  <a:pt x="0" y="0"/>
                  <a:pt x="0" y="0"/>
                  <a:pt x="10" y="0"/>
                </a:cubicBezTo>
                <a:cubicBezTo>
                  <a:pt x="627" y="0"/>
                  <a:pt x="627" y="0"/>
                  <a:pt x="627" y="0"/>
                </a:cubicBezTo>
                <a:cubicBezTo>
                  <a:pt x="636" y="0"/>
                  <a:pt x="636" y="0"/>
                  <a:pt x="636" y="10"/>
                </a:cubicBezTo>
                <a:cubicBezTo>
                  <a:pt x="636" y="20"/>
                  <a:pt x="636" y="29"/>
                  <a:pt x="627" y="2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27" name="Freeform 728">
            <a:extLst>
              <a:ext uri="{FF2B5EF4-FFF2-40B4-BE49-F238E27FC236}">
                <a16:creationId xmlns:a16="http://schemas.microsoft.com/office/drawing/2014/main" id="{B0935979-E414-F540-889B-36BA55DE2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7418" y="2875010"/>
            <a:ext cx="66052" cy="51138"/>
          </a:xfrm>
          <a:custGeom>
            <a:avLst/>
            <a:gdLst>
              <a:gd name="T0" fmla="*/ 127 w 138"/>
              <a:gd name="T1" fmla="*/ 107 h 108"/>
              <a:gd name="T2" fmla="*/ 127 w 138"/>
              <a:gd name="T3" fmla="*/ 107 h 108"/>
              <a:gd name="T4" fmla="*/ 10 w 138"/>
              <a:gd name="T5" fmla="*/ 107 h 108"/>
              <a:gd name="T6" fmla="*/ 0 w 138"/>
              <a:gd name="T7" fmla="*/ 98 h 108"/>
              <a:gd name="T8" fmla="*/ 0 w 138"/>
              <a:gd name="T9" fmla="*/ 19 h 108"/>
              <a:gd name="T10" fmla="*/ 10 w 138"/>
              <a:gd name="T11" fmla="*/ 0 h 108"/>
              <a:gd name="T12" fmla="*/ 127 w 138"/>
              <a:gd name="T13" fmla="*/ 0 h 108"/>
              <a:gd name="T14" fmla="*/ 137 w 138"/>
              <a:gd name="T15" fmla="*/ 19 h 108"/>
              <a:gd name="T16" fmla="*/ 137 w 138"/>
              <a:gd name="T17" fmla="*/ 98 h 108"/>
              <a:gd name="T18" fmla="*/ 127 w 138"/>
              <a:gd name="T19" fmla="*/ 107 h 108"/>
              <a:gd name="T20" fmla="*/ 30 w 138"/>
              <a:gd name="T21" fmla="*/ 78 h 108"/>
              <a:gd name="T22" fmla="*/ 30 w 138"/>
              <a:gd name="T23" fmla="*/ 78 h 108"/>
              <a:gd name="T24" fmla="*/ 108 w 138"/>
              <a:gd name="T25" fmla="*/ 78 h 108"/>
              <a:gd name="T26" fmla="*/ 108 w 138"/>
              <a:gd name="T27" fmla="*/ 29 h 108"/>
              <a:gd name="T28" fmla="*/ 30 w 138"/>
              <a:gd name="T29" fmla="*/ 29 h 108"/>
              <a:gd name="T30" fmla="*/ 30 w 138"/>
              <a:gd name="T31" fmla="*/ 78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38" h="108">
                <a:moveTo>
                  <a:pt x="127" y="107"/>
                </a:moveTo>
                <a:lnTo>
                  <a:pt x="127" y="107"/>
                </a:lnTo>
                <a:cubicBezTo>
                  <a:pt x="10" y="107"/>
                  <a:pt x="10" y="107"/>
                  <a:pt x="10" y="107"/>
                </a:cubicBezTo>
                <a:cubicBezTo>
                  <a:pt x="0" y="107"/>
                  <a:pt x="0" y="98"/>
                  <a:pt x="0" y="98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9"/>
                  <a:pt x="0" y="0"/>
                  <a:pt x="10" y="0"/>
                </a:cubicBezTo>
                <a:cubicBezTo>
                  <a:pt x="127" y="0"/>
                  <a:pt x="127" y="0"/>
                  <a:pt x="127" y="0"/>
                </a:cubicBezTo>
                <a:cubicBezTo>
                  <a:pt x="137" y="0"/>
                  <a:pt x="137" y="9"/>
                  <a:pt x="137" y="19"/>
                </a:cubicBezTo>
                <a:cubicBezTo>
                  <a:pt x="137" y="98"/>
                  <a:pt x="137" y="98"/>
                  <a:pt x="137" y="98"/>
                </a:cubicBezTo>
                <a:cubicBezTo>
                  <a:pt x="137" y="98"/>
                  <a:pt x="137" y="107"/>
                  <a:pt x="127" y="107"/>
                </a:cubicBezTo>
                <a:close/>
                <a:moveTo>
                  <a:pt x="30" y="78"/>
                </a:moveTo>
                <a:lnTo>
                  <a:pt x="30" y="78"/>
                </a:lnTo>
                <a:cubicBezTo>
                  <a:pt x="108" y="78"/>
                  <a:pt x="108" y="78"/>
                  <a:pt x="108" y="78"/>
                </a:cubicBezTo>
                <a:cubicBezTo>
                  <a:pt x="108" y="29"/>
                  <a:pt x="108" y="29"/>
                  <a:pt x="108" y="29"/>
                </a:cubicBezTo>
                <a:cubicBezTo>
                  <a:pt x="30" y="29"/>
                  <a:pt x="30" y="29"/>
                  <a:pt x="30" y="29"/>
                </a:cubicBezTo>
                <a:lnTo>
                  <a:pt x="30" y="7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28" name="Freeform 729">
            <a:extLst>
              <a:ext uri="{FF2B5EF4-FFF2-40B4-BE49-F238E27FC236}">
                <a16:creationId xmlns:a16="http://schemas.microsoft.com/office/drawing/2014/main" id="{421C0245-8471-E24C-8862-1F103CA70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221" y="2875010"/>
            <a:ext cx="51138" cy="14915"/>
          </a:xfrm>
          <a:custGeom>
            <a:avLst/>
            <a:gdLst>
              <a:gd name="T0" fmla="*/ 88 w 108"/>
              <a:gd name="T1" fmla="*/ 29 h 30"/>
              <a:gd name="T2" fmla="*/ 88 w 108"/>
              <a:gd name="T3" fmla="*/ 29 h 30"/>
              <a:gd name="T4" fmla="*/ 9 w 108"/>
              <a:gd name="T5" fmla="*/ 29 h 30"/>
              <a:gd name="T6" fmla="*/ 0 w 108"/>
              <a:gd name="T7" fmla="*/ 19 h 30"/>
              <a:gd name="T8" fmla="*/ 9 w 108"/>
              <a:gd name="T9" fmla="*/ 0 h 30"/>
              <a:gd name="T10" fmla="*/ 88 w 108"/>
              <a:gd name="T11" fmla="*/ 0 h 30"/>
              <a:gd name="T12" fmla="*/ 107 w 108"/>
              <a:gd name="T13" fmla="*/ 19 h 30"/>
              <a:gd name="T14" fmla="*/ 88 w 108"/>
              <a:gd name="T15" fmla="*/ 29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8" h="30">
                <a:moveTo>
                  <a:pt x="88" y="29"/>
                </a:moveTo>
                <a:lnTo>
                  <a:pt x="88" y="29"/>
                </a:lnTo>
                <a:cubicBezTo>
                  <a:pt x="9" y="29"/>
                  <a:pt x="9" y="29"/>
                  <a:pt x="9" y="29"/>
                </a:cubicBezTo>
                <a:cubicBezTo>
                  <a:pt x="0" y="29"/>
                  <a:pt x="0" y="29"/>
                  <a:pt x="0" y="19"/>
                </a:cubicBezTo>
                <a:cubicBezTo>
                  <a:pt x="0" y="9"/>
                  <a:pt x="0" y="0"/>
                  <a:pt x="9" y="0"/>
                </a:cubicBezTo>
                <a:cubicBezTo>
                  <a:pt x="88" y="0"/>
                  <a:pt x="88" y="0"/>
                  <a:pt x="88" y="0"/>
                </a:cubicBezTo>
                <a:cubicBezTo>
                  <a:pt x="98" y="0"/>
                  <a:pt x="107" y="9"/>
                  <a:pt x="107" y="19"/>
                </a:cubicBezTo>
                <a:cubicBezTo>
                  <a:pt x="107" y="29"/>
                  <a:pt x="98" y="29"/>
                  <a:pt x="88" y="2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29" name="Freeform 730">
            <a:extLst>
              <a:ext uri="{FF2B5EF4-FFF2-40B4-BE49-F238E27FC236}">
                <a16:creationId xmlns:a16="http://schemas.microsoft.com/office/drawing/2014/main" id="{BBADBB50-EFF1-4345-92AF-0A35CC3A3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221" y="2913363"/>
            <a:ext cx="85230" cy="14915"/>
          </a:xfrm>
          <a:custGeom>
            <a:avLst/>
            <a:gdLst>
              <a:gd name="T0" fmla="*/ 166 w 177"/>
              <a:gd name="T1" fmla="*/ 29 h 30"/>
              <a:gd name="T2" fmla="*/ 166 w 177"/>
              <a:gd name="T3" fmla="*/ 29 h 30"/>
              <a:gd name="T4" fmla="*/ 9 w 177"/>
              <a:gd name="T5" fmla="*/ 29 h 30"/>
              <a:gd name="T6" fmla="*/ 0 w 177"/>
              <a:gd name="T7" fmla="*/ 20 h 30"/>
              <a:gd name="T8" fmla="*/ 9 w 177"/>
              <a:gd name="T9" fmla="*/ 0 h 30"/>
              <a:gd name="T10" fmla="*/ 166 w 177"/>
              <a:gd name="T11" fmla="*/ 0 h 30"/>
              <a:gd name="T12" fmla="*/ 176 w 177"/>
              <a:gd name="T13" fmla="*/ 20 h 30"/>
              <a:gd name="T14" fmla="*/ 166 w 177"/>
              <a:gd name="T15" fmla="*/ 29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7" h="30">
                <a:moveTo>
                  <a:pt x="166" y="29"/>
                </a:moveTo>
                <a:lnTo>
                  <a:pt x="166" y="29"/>
                </a:lnTo>
                <a:cubicBezTo>
                  <a:pt x="9" y="29"/>
                  <a:pt x="9" y="29"/>
                  <a:pt x="9" y="29"/>
                </a:cubicBezTo>
                <a:cubicBezTo>
                  <a:pt x="0" y="29"/>
                  <a:pt x="0" y="20"/>
                  <a:pt x="0" y="20"/>
                </a:cubicBezTo>
                <a:cubicBezTo>
                  <a:pt x="0" y="10"/>
                  <a:pt x="0" y="0"/>
                  <a:pt x="9" y="0"/>
                </a:cubicBezTo>
                <a:cubicBezTo>
                  <a:pt x="166" y="0"/>
                  <a:pt x="166" y="0"/>
                  <a:pt x="166" y="0"/>
                </a:cubicBezTo>
                <a:cubicBezTo>
                  <a:pt x="176" y="0"/>
                  <a:pt x="176" y="10"/>
                  <a:pt x="176" y="20"/>
                </a:cubicBezTo>
                <a:cubicBezTo>
                  <a:pt x="176" y="20"/>
                  <a:pt x="176" y="29"/>
                  <a:pt x="166" y="2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30" name="Freeform 731">
            <a:extLst>
              <a:ext uri="{FF2B5EF4-FFF2-40B4-BE49-F238E27FC236}">
                <a16:creationId xmlns:a16="http://schemas.microsoft.com/office/drawing/2014/main" id="{964B3AF0-785D-334F-9B01-625766B32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9115" y="2621452"/>
            <a:ext cx="251427" cy="453848"/>
          </a:xfrm>
          <a:custGeom>
            <a:avLst/>
            <a:gdLst>
              <a:gd name="T0" fmla="*/ 440 w 519"/>
              <a:gd name="T1" fmla="*/ 939 h 940"/>
              <a:gd name="T2" fmla="*/ 440 w 519"/>
              <a:gd name="T3" fmla="*/ 939 h 940"/>
              <a:gd name="T4" fmla="*/ 78 w 519"/>
              <a:gd name="T5" fmla="*/ 939 h 940"/>
              <a:gd name="T6" fmla="*/ 0 w 519"/>
              <a:gd name="T7" fmla="*/ 851 h 940"/>
              <a:gd name="T8" fmla="*/ 0 w 519"/>
              <a:gd name="T9" fmla="*/ 88 h 940"/>
              <a:gd name="T10" fmla="*/ 78 w 519"/>
              <a:gd name="T11" fmla="*/ 0 h 940"/>
              <a:gd name="T12" fmla="*/ 440 w 519"/>
              <a:gd name="T13" fmla="*/ 0 h 940"/>
              <a:gd name="T14" fmla="*/ 518 w 519"/>
              <a:gd name="T15" fmla="*/ 88 h 940"/>
              <a:gd name="T16" fmla="*/ 518 w 519"/>
              <a:gd name="T17" fmla="*/ 185 h 940"/>
              <a:gd name="T18" fmla="*/ 509 w 519"/>
              <a:gd name="T19" fmla="*/ 195 h 940"/>
              <a:gd name="T20" fmla="*/ 489 w 519"/>
              <a:gd name="T21" fmla="*/ 185 h 940"/>
              <a:gd name="T22" fmla="*/ 489 w 519"/>
              <a:gd name="T23" fmla="*/ 88 h 940"/>
              <a:gd name="T24" fmla="*/ 440 w 519"/>
              <a:gd name="T25" fmla="*/ 29 h 940"/>
              <a:gd name="T26" fmla="*/ 78 w 519"/>
              <a:gd name="T27" fmla="*/ 29 h 940"/>
              <a:gd name="T28" fmla="*/ 29 w 519"/>
              <a:gd name="T29" fmla="*/ 88 h 940"/>
              <a:gd name="T30" fmla="*/ 29 w 519"/>
              <a:gd name="T31" fmla="*/ 851 h 940"/>
              <a:gd name="T32" fmla="*/ 78 w 519"/>
              <a:gd name="T33" fmla="*/ 900 h 940"/>
              <a:gd name="T34" fmla="*/ 440 w 519"/>
              <a:gd name="T35" fmla="*/ 900 h 940"/>
              <a:gd name="T36" fmla="*/ 489 w 519"/>
              <a:gd name="T37" fmla="*/ 851 h 940"/>
              <a:gd name="T38" fmla="*/ 489 w 519"/>
              <a:gd name="T39" fmla="*/ 763 h 940"/>
              <a:gd name="T40" fmla="*/ 509 w 519"/>
              <a:gd name="T41" fmla="*/ 743 h 940"/>
              <a:gd name="T42" fmla="*/ 518 w 519"/>
              <a:gd name="T43" fmla="*/ 763 h 940"/>
              <a:gd name="T44" fmla="*/ 518 w 519"/>
              <a:gd name="T45" fmla="*/ 851 h 940"/>
              <a:gd name="T46" fmla="*/ 440 w 519"/>
              <a:gd name="T47" fmla="*/ 939 h 9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19" h="940">
                <a:moveTo>
                  <a:pt x="440" y="939"/>
                </a:moveTo>
                <a:lnTo>
                  <a:pt x="440" y="939"/>
                </a:lnTo>
                <a:cubicBezTo>
                  <a:pt x="78" y="939"/>
                  <a:pt x="78" y="939"/>
                  <a:pt x="78" y="939"/>
                </a:cubicBezTo>
                <a:cubicBezTo>
                  <a:pt x="39" y="939"/>
                  <a:pt x="0" y="900"/>
                  <a:pt x="0" y="851"/>
                </a:cubicBezTo>
                <a:cubicBezTo>
                  <a:pt x="0" y="88"/>
                  <a:pt x="0" y="88"/>
                  <a:pt x="0" y="88"/>
                </a:cubicBezTo>
                <a:cubicBezTo>
                  <a:pt x="0" y="39"/>
                  <a:pt x="39" y="0"/>
                  <a:pt x="78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489" y="0"/>
                  <a:pt x="518" y="39"/>
                  <a:pt x="518" y="88"/>
                </a:cubicBezTo>
                <a:cubicBezTo>
                  <a:pt x="518" y="185"/>
                  <a:pt x="518" y="185"/>
                  <a:pt x="518" y="185"/>
                </a:cubicBezTo>
                <a:cubicBezTo>
                  <a:pt x="518" y="185"/>
                  <a:pt x="518" y="195"/>
                  <a:pt x="509" y="195"/>
                </a:cubicBezTo>
                <a:cubicBezTo>
                  <a:pt x="499" y="195"/>
                  <a:pt x="489" y="185"/>
                  <a:pt x="489" y="185"/>
                </a:cubicBezTo>
                <a:cubicBezTo>
                  <a:pt x="489" y="88"/>
                  <a:pt x="489" y="88"/>
                  <a:pt x="489" y="88"/>
                </a:cubicBezTo>
                <a:cubicBezTo>
                  <a:pt x="489" y="58"/>
                  <a:pt x="469" y="29"/>
                  <a:pt x="44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59" y="29"/>
                  <a:pt x="29" y="58"/>
                  <a:pt x="29" y="88"/>
                </a:cubicBezTo>
                <a:cubicBezTo>
                  <a:pt x="29" y="851"/>
                  <a:pt x="29" y="851"/>
                  <a:pt x="29" y="851"/>
                </a:cubicBezTo>
                <a:cubicBezTo>
                  <a:pt x="29" y="880"/>
                  <a:pt x="59" y="900"/>
                  <a:pt x="78" y="900"/>
                </a:cubicBezTo>
                <a:cubicBezTo>
                  <a:pt x="440" y="900"/>
                  <a:pt x="440" y="900"/>
                  <a:pt x="440" y="900"/>
                </a:cubicBezTo>
                <a:cubicBezTo>
                  <a:pt x="469" y="900"/>
                  <a:pt x="489" y="880"/>
                  <a:pt x="489" y="851"/>
                </a:cubicBezTo>
                <a:cubicBezTo>
                  <a:pt x="489" y="763"/>
                  <a:pt x="489" y="763"/>
                  <a:pt x="489" y="763"/>
                </a:cubicBezTo>
                <a:cubicBezTo>
                  <a:pt x="489" y="753"/>
                  <a:pt x="499" y="743"/>
                  <a:pt x="509" y="743"/>
                </a:cubicBezTo>
                <a:cubicBezTo>
                  <a:pt x="518" y="743"/>
                  <a:pt x="518" y="753"/>
                  <a:pt x="518" y="763"/>
                </a:cubicBezTo>
                <a:cubicBezTo>
                  <a:pt x="518" y="851"/>
                  <a:pt x="518" y="851"/>
                  <a:pt x="518" y="851"/>
                </a:cubicBezTo>
                <a:cubicBezTo>
                  <a:pt x="518" y="900"/>
                  <a:pt x="489" y="939"/>
                  <a:pt x="440" y="93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31" name="Freeform 732">
            <a:extLst>
              <a:ext uri="{FF2B5EF4-FFF2-40B4-BE49-F238E27FC236}">
                <a16:creationId xmlns:a16="http://schemas.microsoft.com/office/drawing/2014/main" id="{6782DEEC-76B3-8944-8B1A-80E721A05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175" y="2990069"/>
            <a:ext cx="23438" cy="23438"/>
          </a:xfrm>
          <a:custGeom>
            <a:avLst/>
            <a:gdLst>
              <a:gd name="T0" fmla="*/ 29 w 49"/>
              <a:gd name="T1" fmla="*/ 48 h 49"/>
              <a:gd name="T2" fmla="*/ 29 w 49"/>
              <a:gd name="T3" fmla="*/ 48 h 49"/>
              <a:gd name="T4" fmla="*/ 0 w 49"/>
              <a:gd name="T5" fmla="*/ 29 h 49"/>
              <a:gd name="T6" fmla="*/ 29 w 49"/>
              <a:gd name="T7" fmla="*/ 0 h 49"/>
              <a:gd name="T8" fmla="*/ 48 w 49"/>
              <a:gd name="T9" fmla="*/ 29 h 49"/>
              <a:gd name="T10" fmla="*/ 29 w 49"/>
              <a:gd name="T11" fmla="*/ 48 h 49"/>
              <a:gd name="T12" fmla="*/ 29 w 49"/>
              <a:gd name="T13" fmla="*/ 9 h 49"/>
              <a:gd name="T14" fmla="*/ 29 w 49"/>
              <a:gd name="T15" fmla="*/ 9 h 49"/>
              <a:gd name="T16" fmla="*/ 9 w 49"/>
              <a:gd name="T17" fmla="*/ 29 h 49"/>
              <a:gd name="T18" fmla="*/ 29 w 49"/>
              <a:gd name="T19" fmla="*/ 39 h 49"/>
              <a:gd name="T20" fmla="*/ 39 w 49"/>
              <a:gd name="T21" fmla="*/ 29 h 49"/>
              <a:gd name="T22" fmla="*/ 29 w 49"/>
              <a:gd name="T23" fmla="*/ 9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9" h="49">
                <a:moveTo>
                  <a:pt x="29" y="48"/>
                </a:moveTo>
                <a:lnTo>
                  <a:pt x="29" y="48"/>
                </a:lnTo>
                <a:cubicBezTo>
                  <a:pt x="9" y="48"/>
                  <a:pt x="0" y="39"/>
                  <a:pt x="0" y="29"/>
                </a:cubicBezTo>
                <a:cubicBezTo>
                  <a:pt x="0" y="9"/>
                  <a:pt x="9" y="0"/>
                  <a:pt x="29" y="0"/>
                </a:cubicBezTo>
                <a:cubicBezTo>
                  <a:pt x="39" y="0"/>
                  <a:pt x="48" y="9"/>
                  <a:pt x="48" y="29"/>
                </a:cubicBezTo>
                <a:cubicBezTo>
                  <a:pt x="48" y="39"/>
                  <a:pt x="39" y="48"/>
                  <a:pt x="29" y="48"/>
                </a:cubicBezTo>
                <a:close/>
                <a:moveTo>
                  <a:pt x="29" y="9"/>
                </a:moveTo>
                <a:lnTo>
                  <a:pt x="29" y="9"/>
                </a:lnTo>
                <a:cubicBezTo>
                  <a:pt x="19" y="9"/>
                  <a:pt x="9" y="19"/>
                  <a:pt x="9" y="29"/>
                </a:cubicBezTo>
                <a:cubicBezTo>
                  <a:pt x="9" y="29"/>
                  <a:pt x="19" y="39"/>
                  <a:pt x="29" y="39"/>
                </a:cubicBezTo>
                <a:lnTo>
                  <a:pt x="39" y="29"/>
                </a:lnTo>
                <a:cubicBezTo>
                  <a:pt x="39" y="19"/>
                  <a:pt x="29" y="9"/>
                  <a:pt x="29" y="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32" name="Freeform 733">
            <a:extLst>
              <a:ext uri="{FF2B5EF4-FFF2-40B4-BE49-F238E27FC236}">
                <a16:creationId xmlns:a16="http://schemas.microsoft.com/office/drawing/2014/main" id="{CE5628FA-1F69-0240-9DE8-0D958ADAF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8606" y="2672589"/>
            <a:ext cx="72445" cy="14916"/>
          </a:xfrm>
          <a:custGeom>
            <a:avLst/>
            <a:gdLst>
              <a:gd name="T0" fmla="*/ 137 w 148"/>
              <a:gd name="T1" fmla="*/ 29 h 30"/>
              <a:gd name="T2" fmla="*/ 137 w 148"/>
              <a:gd name="T3" fmla="*/ 29 h 30"/>
              <a:gd name="T4" fmla="*/ 19 w 148"/>
              <a:gd name="T5" fmla="*/ 29 h 30"/>
              <a:gd name="T6" fmla="*/ 0 w 148"/>
              <a:gd name="T7" fmla="*/ 10 h 30"/>
              <a:gd name="T8" fmla="*/ 19 w 148"/>
              <a:gd name="T9" fmla="*/ 0 h 30"/>
              <a:gd name="T10" fmla="*/ 137 w 148"/>
              <a:gd name="T11" fmla="*/ 0 h 30"/>
              <a:gd name="T12" fmla="*/ 147 w 148"/>
              <a:gd name="T13" fmla="*/ 10 h 30"/>
              <a:gd name="T14" fmla="*/ 137 w 148"/>
              <a:gd name="T15" fmla="*/ 29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8" h="30">
                <a:moveTo>
                  <a:pt x="137" y="29"/>
                </a:moveTo>
                <a:lnTo>
                  <a:pt x="137" y="29"/>
                </a:lnTo>
                <a:cubicBezTo>
                  <a:pt x="19" y="29"/>
                  <a:pt x="19" y="29"/>
                  <a:pt x="19" y="29"/>
                </a:cubicBezTo>
                <a:cubicBezTo>
                  <a:pt x="9" y="29"/>
                  <a:pt x="0" y="20"/>
                  <a:pt x="0" y="10"/>
                </a:cubicBezTo>
                <a:cubicBezTo>
                  <a:pt x="0" y="0"/>
                  <a:pt x="9" y="0"/>
                  <a:pt x="19" y="0"/>
                </a:cubicBezTo>
                <a:cubicBezTo>
                  <a:pt x="137" y="0"/>
                  <a:pt x="137" y="0"/>
                  <a:pt x="137" y="0"/>
                </a:cubicBezTo>
                <a:cubicBezTo>
                  <a:pt x="147" y="0"/>
                  <a:pt x="147" y="0"/>
                  <a:pt x="147" y="10"/>
                </a:cubicBezTo>
                <a:cubicBezTo>
                  <a:pt x="147" y="20"/>
                  <a:pt x="147" y="29"/>
                  <a:pt x="137" y="2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33" name="Freeform 734">
            <a:extLst>
              <a:ext uri="{FF2B5EF4-FFF2-40B4-BE49-F238E27FC236}">
                <a16:creationId xmlns:a16="http://schemas.microsoft.com/office/drawing/2014/main" id="{340DD441-48EA-D844-AB48-7DDC5DEF0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1265" y="2885663"/>
            <a:ext cx="185374" cy="185375"/>
          </a:xfrm>
          <a:custGeom>
            <a:avLst/>
            <a:gdLst>
              <a:gd name="T0" fmla="*/ 274 w 383"/>
              <a:gd name="T1" fmla="*/ 382 h 383"/>
              <a:gd name="T2" fmla="*/ 274 w 383"/>
              <a:gd name="T3" fmla="*/ 382 h 383"/>
              <a:gd name="T4" fmla="*/ 265 w 383"/>
              <a:gd name="T5" fmla="*/ 372 h 383"/>
              <a:gd name="T6" fmla="*/ 30 w 383"/>
              <a:gd name="T7" fmla="*/ 147 h 383"/>
              <a:gd name="T8" fmla="*/ 30 w 383"/>
              <a:gd name="T9" fmla="*/ 30 h 383"/>
              <a:gd name="T10" fmla="*/ 88 w 383"/>
              <a:gd name="T11" fmla="*/ 0 h 383"/>
              <a:gd name="T12" fmla="*/ 88 w 383"/>
              <a:gd name="T13" fmla="*/ 0 h 383"/>
              <a:gd name="T14" fmla="*/ 147 w 383"/>
              <a:gd name="T15" fmla="*/ 30 h 383"/>
              <a:gd name="T16" fmla="*/ 382 w 383"/>
              <a:gd name="T17" fmla="*/ 264 h 383"/>
              <a:gd name="T18" fmla="*/ 382 w 383"/>
              <a:gd name="T19" fmla="*/ 274 h 383"/>
              <a:gd name="T20" fmla="*/ 382 w 383"/>
              <a:gd name="T21" fmla="*/ 284 h 383"/>
              <a:gd name="T22" fmla="*/ 284 w 383"/>
              <a:gd name="T23" fmla="*/ 372 h 383"/>
              <a:gd name="T24" fmla="*/ 274 w 383"/>
              <a:gd name="T25" fmla="*/ 382 h 383"/>
              <a:gd name="T26" fmla="*/ 88 w 383"/>
              <a:gd name="T27" fmla="*/ 40 h 383"/>
              <a:gd name="T28" fmla="*/ 88 w 383"/>
              <a:gd name="T29" fmla="*/ 40 h 383"/>
              <a:gd name="T30" fmla="*/ 88 w 383"/>
              <a:gd name="T31" fmla="*/ 40 h 383"/>
              <a:gd name="T32" fmla="*/ 49 w 383"/>
              <a:gd name="T33" fmla="*/ 49 h 383"/>
              <a:gd name="T34" fmla="*/ 49 w 383"/>
              <a:gd name="T35" fmla="*/ 118 h 383"/>
              <a:gd name="T36" fmla="*/ 274 w 383"/>
              <a:gd name="T37" fmla="*/ 343 h 383"/>
              <a:gd name="T38" fmla="*/ 343 w 383"/>
              <a:gd name="T39" fmla="*/ 274 h 383"/>
              <a:gd name="T40" fmla="*/ 118 w 383"/>
              <a:gd name="T41" fmla="*/ 49 h 383"/>
              <a:gd name="T42" fmla="*/ 88 w 383"/>
              <a:gd name="T43" fmla="*/ 40 h 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83" h="383">
                <a:moveTo>
                  <a:pt x="274" y="382"/>
                </a:moveTo>
                <a:lnTo>
                  <a:pt x="274" y="382"/>
                </a:lnTo>
                <a:lnTo>
                  <a:pt x="265" y="372"/>
                </a:lnTo>
                <a:cubicBezTo>
                  <a:pt x="30" y="147"/>
                  <a:pt x="30" y="147"/>
                  <a:pt x="30" y="147"/>
                </a:cubicBezTo>
                <a:cubicBezTo>
                  <a:pt x="0" y="108"/>
                  <a:pt x="0" y="59"/>
                  <a:pt x="30" y="30"/>
                </a:cubicBezTo>
                <a:cubicBezTo>
                  <a:pt x="40" y="10"/>
                  <a:pt x="69" y="0"/>
                  <a:pt x="88" y="0"/>
                </a:cubicBezTo>
                <a:lnTo>
                  <a:pt x="88" y="0"/>
                </a:lnTo>
                <a:cubicBezTo>
                  <a:pt x="108" y="0"/>
                  <a:pt x="128" y="10"/>
                  <a:pt x="147" y="30"/>
                </a:cubicBezTo>
                <a:cubicBezTo>
                  <a:pt x="382" y="264"/>
                  <a:pt x="382" y="264"/>
                  <a:pt x="382" y="264"/>
                </a:cubicBezTo>
                <a:cubicBezTo>
                  <a:pt x="382" y="264"/>
                  <a:pt x="382" y="264"/>
                  <a:pt x="382" y="274"/>
                </a:cubicBezTo>
                <a:lnTo>
                  <a:pt x="382" y="284"/>
                </a:lnTo>
                <a:cubicBezTo>
                  <a:pt x="284" y="372"/>
                  <a:pt x="284" y="372"/>
                  <a:pt x="284" y="372"/>
                </a:cubicBezTo>
                <a:lnTo>
                  <a:pt x="274" y="382"/>
                </a:lnTo>
                <a:close/>
                <a:moveTo>
                  <a:pt x="88" y="40"/>
                </a:moveTo>
                <a:lnTo>
                  <a:pt x="88" y="40"/>
                </a:lnTo>
                <a:lnTo>
                  <a:pt x="88" y="40"/>
                </a:lnTo>
                <a:cubicBezTo>
                  <a:pt x="79" y="40"/>
                  <a:pt x="59" y="40"/>
                  <a:pt x="49" y="49"/>
                </a:cubicBezTo>
                <a:cubicBezTo>
                  <a:pt x="30" y="69"/>
                  <a:pt x="30" y="98"/>
                  <a:pt x="49" y="118"/>
                </a:cubicBezTo>
                <a:cubicBezTo>
                  <a:pt x="274" y="343"/>
                  <a:pt x="274" y="343"/>
                  <a:pt x="274" y="343"/>
                </a:cubicBezTo>
                <a:cubicBezTo>
                  <a:pt x="343" y="274"/>
                  <a:pt x="343" y="274"/>
                  <a:pt x="343" y="274"/>
                </a:cubicBezTo>
                <a:cubicBezTo>
                  <a:pt x="118" y="49"/>
                  <a:pt x="118" y="49"/>
                  <a:pt x="118" y="49"/>
                </a:cubicBezTo>
                <a:cubicBezTo>
                  <a:pt x="118" y="40"/>
                  <a:pt x="98" y="40"/>
                  <a:pt x="88" y="4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34" name="Freeform 735">
            <a:extLst>
              <a:ext uri="{FF2B5EF4-FFF2-40B4-BE49-F238E27FC236}">
                <a16:creationId xmlns:a16="http://schemas.microsoft.com/office/drawing/2014/main" id="{B70C21AF-5C56-B848-AA32-DC02FFFF0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5576" y="2629975"/>
            <a:ext cx="289780" cy="289780"/>
          </a:xfrm>
          <a:custGeom>
            <a:avLst/>
            <a:gdLst>
              <a:gd name="T0" fmla="*/ 303 w 598"/>
              <a:gd name="T1" fmla="*/ 597 h 598"/>
              <a:gd name="T2" fmla="*/ 303 w 598"/>
              <a:gd name="T3" fmla="*/ 597 h 598"/>
              <a:gd name="T4" fmla="*/ 0 w 598"/>
              <a:gd name="T5" fmla="*/ 303 h 598"/>
              <a:gd name="T6" fmla="*/ 303 w 598"/>
              <a:gd name="T7" fmla="*/ 0 h 598"/>
              <a:gd name="T8" fmla="*/ 597 w 598"/>
              <a:gd name="T9" fmla="*/ 303 h 598"/>
              <a:gd name="T10" fmla="*/ 303 w 598"/>
              <a:gd name="T11" fmla="*/ 597 h 598"/>
              <a:gd name="T12" fmla="*/ 303 w 598"/>
              <a:gd name="T13" fmla="*/ 39 h 598"/>
              <a:gd name="T14" fmla="*/ 303 w 598"/>
              <a:gd name="T15" fmla="*/ 39 h 598"/>
              <a:gd name="T16" fmla="*/ 39 w 598"/>
              <a:gd name="T17" fmla="*/ 303 h 598"/>
              <a:gd name="T18" fmla="*/ 303 w 598"/>
              <a:gd name="T19" fmla="*/ 568 h 598"/>
              <a:gd name="T20" fmla="*/ 568 w 598"/>
              <a:gd name="T21" fmla="*/ 303 h 598"/>
              <a:gd name="T22" fmla="*/ 303 w 598"/>
              <a:gd name="T23" fmla="*/ 39 h 5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98" h="598">
                <a:moveTo>
                  <a:pt x="303" y="597"/>
                </a:moveTo>
                <a:lnTo>
                  <a:pt x="303" y="597"/>
                </a:lnTo>
                <a:cubicBezTo>
                  <a:pt x="137" y="597"/>
                  <a:pt x="0" y="470"/>
                  <a:pt x="0" y="303"/>
                </a:cubicBezTo>
                <a:cubicBezTo>
                  <a:pt x="0" y="137"/>
                  <a:pt x="137" y="0"/>
                  <a:pt x="303" y="0"/>
                </a:cubicBezTo>
                <a:cubicBezTo>
                  <a:pt x="470" y="0"/>
                  <a:pt x="597" y="137"/>
                  <a:pt x="597" y="303"/>
                </a:cubicBezTo>
                <a:cubicBezTo>
                  <a:pt x="597" y="470"/>
                  <a:pt x="470" y="597"/>
                  <a:pt x="303" y="597"/>
                </a:cubicBezTo>
                <a:close/>
                <a:moveTo>
                  <a:pt x="303" y="39"/>
                </a:moveTo>
                <a:lnTo>
                  <a:pt x="303" y="39"/>
                </a:lnTo>
                <a:cubicBezTo>
                  <a:pt x="157" y="39"/>
                  <a:pt x="39" y="157"/>
                  <a:pt x="39" y="303"/>
                </a:cubicBezTo>
                <a:cubicBezTo>
                  <a:pt x="39" y="450"/>
                  <a:pt x="157" y="568"/>
                  <a:pt x="303" y="568"/>
                </a:cubicBezTo>
                <a:cubicBezTo>
                  <a:pt x="450" y="568"/>
                  <a:pt x="568" y="450"/>
                  <a:pt x="568" y="303"/>
                </a:cubicBezTo>
                <a:cubicBezTo>
                  <a:pt x="568" y="157"/>
                  <a:pt x="450" y="39"/>
                  <a:pt x="303" y="3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35" name="Freeform 736">
            <a:extLst>
              <a:ext uri="{FF2B5EF4-FFF2-40B4-BE49-F238E27FC236}">
                <a16:creationId xmlns:a16="http://schemas.microsoft.com/office/drawing/2014/main" id="{004F6AC6-B94E-214F-9B03-59B4737DF6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6714" y="2681112"/>
            <a:ext cx="189635" cy="189636"/>
          </a:xfrm>
          <a:custGeom>
            <a:avLst/>
            <a:gdLst>
              <a:gd name="T0" fmla="*/ 195 w 392"/>
              <a:gd name="T1" fmla="*/ 391 h 392"/>
              <a:gd name="T2" fmla="*/ 195 w 392"/>
              <a:gd name="T3" fmla="*/ 391 h 392"/>
              <a:gd name="T4" fmla="*/ 58 w 392"/>
              <a:gd name="T5" fmla="*/ 332 h 392"/>
              <a:gd name="T6" fmla="*/ 0 w 392"/>
              <a:gd name="T7" fmla="*/ 195 h 392"/>
              <a:gd name="T8" fmla="*/ 58 w 392"/>
              <a:gd name="T9" fmla="*/ 58 h 392"/>
              <a:gd name="T10" fmla="*/ 195 w 392"/>
              <a:gd name="T11" fmla="*/ 0 h 392"/>
              <a:gd name="T12" fmla="*/ 332 w 392"/>
              <a:gd name="T13" fmla="*/ 58 h 392"/>
              <a:gd name="T14" fmla="*/ 391 w 392"/>
              <a:gd name="T15" fmla="*/ 195 h 392"/>
              <a:gd name="T16" fmla="*/ 332 w 392"/>
              <a:gd name="T17" fmla="*/ 332 h 392"/>
              <a:gd name="T18" fmla="*/ 195 w 392"/>
              <a:gd name="T19" fmla="*/ 391 h 392"/>
              <a:gd name="T20" fmla="*/ 195 w 392"/>
              <a:gd name="T21" fmla="*/ 19 h 392"/>
              <a:gd name="T22" fmla="*/ 195 w 392"/>
              <a:gd name="T23" fmla="*/ 19 h 392"/>
              <a:gd name="T24" fmla="*/ 29 w 392"/>
              <a:gd name="T25" fmla="*/ 195 h 392"/>
              <a:gd name="T26" fmla="*/ 195 w 392"/>
              <a:gd name="T27" fmla="*/ 362 h 392"/>
              <a:gd name="T28" fmla="*/ 372 w 392"/>
              <a:gd name="T29" fmla="*/ 195 h 392"/>
              <a:gd name="T30" fmla="*/ 195 w 392"/>
              <a:gd name="T31" fmla="*/ 19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92" h="392">
                <a:moveTo>
                  <a:pt x="195" y="391"/>
                </a:moveTo>
                <a:lnTo>
                  <a:pt x="195" y="391"/>
                </a:lnTo>
                <a:cubicBezTo>
                  <a:pt x="146" y="391"/>
                  <a:pt x="98" y="362"/>
                  <a:pt x="58" y="332"/>
                </a:cubicBezTo>
                <a:cubicBezTo>
                  <a:pt x="19" y="293"/>
                  <a:pt x="0" y="244"/>
                  <a:pt x="0" y="195"/>
                </a:cubicBezTo>
                <a:cubicBezTo>
                  <a:pt x="0" y="137"/>
                  <a:pt x="19" y="88"/>
                  <a:pt x="58" y="58"/>
                </a:cubicBezTo>
                <a:cubicBezTo>
                  <a:pt x="98" y="19"/>
                  <a:pt x="146" y="0"/>
                  <a:pt x="195" y="0"/>
                </a:cubicBezTo>
                <a:cubicBezTo>
                  <a:pt x="244" y="0"/>
                  <a:pt x="293" y="19"/>
                  <a:pt x="332" y="58"/>
                </a:cubicBezTo>
                <a:cubicBezTo>
                  <a:pt x="372" y="88"/>
                  <a:pt x="391" y="137"/>
                  <a:pt x="391" y="195"/>
                </a:cubicBezTo>
                <a:cubicBezTo>
                  <a:pt x="391" y="244"/>
                  <a:pt x="372" y="293"/>
                  <a:pt x="332" y="332"/>
                </a:cubicBezTo>
                <a:cubicBezTo>
                  <a:pt x="293" y="362"/>
                  <a:pt x="244" y="391"/>
                  <a:pt x="195" y="391"/>
                </a:cubicBezTo>
                <a:close/>
                <a:moveTo>
                  <a:pt x="195" y="19"/>
                </a:moveTo>
                <a:lnTo>
                  <a:pt x="195" y="19"/>
                </a:lnTo>
                <a:cubicBezTo>
                  <a:pt x="98" y="19"/>
                  <a:pt x="29" y="97"/>
                  <a:pt x="29" y="195"/>
                </a:cubicBezTo>
                <a:cubicBezTo>
                  <a:pt x="29" y="283"/>
                  <a:pt x="98" y="362"/>
                  <a:pt x="195" y="362"/>
                </a:cubicBezTo>
                <a:cubicBezTo>
                  <a:pt x="293" y="362"/>
                  <a:pt x="372" y="283"/>
                  <a:pt x="372" y="195"/>
                </a:cubicBezTo>
                <a:cubicBezTo>
                  <a:pt x="372" y="97"/>
                  <a:pt x="293" y="19"/>
                  <a:pt x="195" y="1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36" name="Freeform 737">
            <a:extLst>
              <a:ext uri="{FF2B5EF4-FFF2-40B4-BE49-F238E27FC236}">
                <a16:creationId xmlns:a16="http://schemas.microsoft.com/office/drawing/2014/main" id="{701A7D30-A16E-6F43-84C5-AA1A77F70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2283" y="2700289"/>
            <a:ext cx="142759" cy="147020"/>
          </a:xfrm>
          <a:custGeom>
            <a:avLst/>
            <a:gdLst>
              <a:gd name="T0" fmla="*/ 146 w 294"/>
              <a:gd name="T1" fmla="*/ 303 h 304"/>
              <a:gd name="T2" fmla="*/ 146 w 294"/>
              <a:gd name="T3" fmla="*/ 303 h 304"/>
              <a:gd name="T4" fmla="*/ 0 w 294"/>
              <a:gd name="T5" fmla="*/ 156 h 304"/>
              <a:gd name="T6" fmla="*/ 146 w 294"/>
              <a:gd name="T7" fmla="*/ 0 h 304"/>
              <a:gd name="T8" fmla="*/ 293 w 294"/>
              <a:gd name="T9" fmla="*/ 156 h 304"/>
              <a:gd name="T10" fmla="*/ 146 w 294"/>
              <a:gd name="T11" fmla="*/ 303 h 304"/>
              <a:gd name="T12" fmla="*/ 146 w 294"/>
              <a:gd name="T13" fmla="*/ 29 h 304"/>
              <a:gd name="T14" fmla="*/ 146 w 294"/>
              <a:gd name="T15" fmla="*/ 29 h 304"/>
              <a:gd name="T16" fmla="*/ 19 w 294"/>
              <a:gd name="T17" fmla="*/ 156 h 304"/>
              <a:gd name="T18" fmla="*/ 146 w 294"/>
              <a:gd name="T19" fmla="*/ 274 h 304"/>
              <a:gd name="T20" fmla="*/ 274 w 294"/>
              <a:gd name="T21" fmla="*/ 156 h 304"/>
              <a:gd name="T22" fmla="*/ 146 w 294"/>
              <a:gd name="T23" fmla="*/ 29 h 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94" h="304">
                <a:moveTo>
                  <a:pt x="146" y="303"/>
                </a:moveTo>
                <a:lnTo>
                  <a:pt x="146" y="303"/>
                </a:lnTo>
                <a:cubicBezTo>
                  <a:pt x="68" y="303"/>
                  <a:pt x="0" y="235"/>
                  <a:pt x="0" y="156"/>
                </a:cubicBezTo>
                <a:cubicBezTo>
                  <a:pt x="0" y="68"/>
                  <a:pt x="68" y="0"/>
                  <a:pt x="146" y="0"/>
                </a:cubicBezTo>
                <a:cubicBezTo>
                  <a:pt x="225" y="0"/>
                  <a:pt x="293" y="68"/>
                  <a:pt x="293" y="156"/>
                </a:cubicBezTo>
                <a:cubicBezTo>
                  <a:pt x="293" y="235"/>
                  <a:pt x="225" y="303"/>
                  <a:pt x="146" y="303"/>
                </a:cubicBezTo>
                <a:close/>
                <a:moveTo>
                  <a:pt x="146" y="29"/>
                </a:moveTo>
                <a:lnTo>
                  <a:pt x="146" y="29"/>
                </a:lnTo>
                <a:cubicBezTo>
                  <a:pt x="78" y="29"/>
                  <a:pt x="19" y="88"/>
                  <a:pt x="19" y="156"/>
                </a:cubicBezTo>
                <a:cubicBezTo>
                  <a:pt x="19" y="225"/>
                  <a:pt x="78" y="274"/>
                  <a:pt x="146" y="274"/>
                </a:cubicBezTo>
                <a:cubicBezTo>
                  <a:pt x="215" y="274"/>
                  <a:pt x="274" y="225"/>
                  <a:pt x="274" y="156"/>
                </a:cubicBezTo>
                <a:cubicBezTo>
                  <a:pt x="274" y="88"/>
                  <a:pt x="215" y="29"/>
                  <a:pt x="146" y="2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37" name="Freeform 738">
            <a:extLst>
              <a:ext uri="{FF2B5EF4-FFF2-40B4-BE49-F238E27FC236}">
                <a16:creationId xmlns:a16="http://schemas.microsoft.com/office/drawing/2014/main" id="{B08A5EE4-4382-5647-94D8-D105B9814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9159" y="2738643"/>
            <a:ext cx="46876" cy="72445"/>
          </a:xfrm>
          <a:custGeom>
            <a:avLst/>
            <a:gdLst>
              <a:gd name="T0" fmla="*/ 49 w 99"/>
              <a:gd name="T1" fmla="*/ 147 h 148"/>
              <a:gd name="T2" fmla="*/ 49 w 99"/>
              <a:gd name="T3" fmla="*/ 147 h 148"/>
              <a:gd name="T4" fmla="*/ 10 w 99"/>
              <a:gd name="T5" fmla="*/ 137 h 148"/>
              <a:gd name="T6" fmla="*/ 10 w 99"/>
              <a:gd name="T7" fmla="*/ 127 h 148"/>
              <a:gd name="T8" fmla="*/ 20 w 99"/>
              <a:gd name="T9" fmla="*/ 118 h 148"/>
              <a:gd name="T10" fmla="*/ 69 w 99"/>
              <a:gd name="T11" fmla="*/ 118 h 148"/>
              <a:gd name="T12" fmla="*/ 79 w 99"/>
              <a:gd name="T13" fmla="*/ 108 h 148"/>
              <a:gd name="T14" fmla="*/ 49 w 99"/>
              <a:gd name="T15" fmla="*/ 78 h 148"/>
              <a:gd name="T16" fmla="*/ 20 w 99"/>
              <a:gd name="T17" fmla="*/ 69 h 148"/>
              <a:gd name="T18" fmla="*/ 10 w 99"/>
              <a:gd name="T19" fmla="*/ 39 h 148"/>
              <a:gd name="T20" fmla="*/ 20 w 99"/>
              <a:gd name="T21" fmla="*/ 10 h 148"/>
              <a:gd name="T22" fmla="*/ 88 w 99"/>
              <a:gd name="T23" fmla="*/ 10 h 148"/>
              <a:gd name="T24" fmla="*/ 88 w 99"/>
              <a:gd name="T25" fmla="*/ 20 h 148"/>
              <a:gd name="T26" fmla="*/ 79 w 99"/>
              <a:gd name="T27" fmla="*/ 30 h 148"/>
              <a:gd name="T28" fmla="*/ 30 w 99"/>
              <a:gd name="T29" fmla="*/ 30 h 148"/>
              <a:gd name="T30" fmla="*/ 20 w 99"/>
              <a:gd name="T31" fmla="*/ 39 h 148"/>
              <a:gd name="T32" fmla="*/ 49 w 99"/>
              <a:gd name="T33" fmla="*/ 69 h 148"/>
              <a:gd name="T34" fmla="*/ 79 w 99"/>
              <a:gd name="T35" fmla="*/ 78 h 148"/>
              <a:gd name="T36" fmla="*/ 98 w 99"/>
              <a:gd name="T37" fmla="*/ 108 h 148"/>
              <a:gd name="T38" fmla="*/ 79 w 99"/>
              <a:gd name="T39" fmla="*/ 137 h 148"/>
              <a:gd name="T40" fmla="*/ 49 w 99"/>
              <a:gd name="T41" fmla="*/ 147 h 1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9" h="148">
                <a:moveTo>
                  <a:pt x="49" y="147"/>
                </a:moveTo>
                <a:lnTo>
                  <a:pt x="49" y="147"/>
                </a:lnTo>
                <a:cubicBezTo>
                  <a:pt x="40" y="147"/>
                  <a:pt x="20" y="147"/>
                  <a:pt x="10" y="137"/>
                </a:cubicBezTo>
                <a:cubicBezTo>
                  <a:pt x="10" y="137"/>
                  <a:pt x="0" y="127"/>
                  <a:pt x="10" y="127"/>
                </a:cubicBezTo>
                <a:cubicBezTo>
                  <a:pt x="10" y="118"/>
                  <a:pt x="10" y="118"/>
                  <a:pt x="20" y="118"/>
                </a:cubicBezTo>
                <a:cubicBezTo>
                  <a:pt x="40" y="127"/>
                  <a:pt x="59" y="127"/>
                  <a:pt x="69" y="118"/>
                </a:cubicBezTo>
                <a:cubicBezTo>
                  <a:pt x="69" y="118"/>
                  <a:pt x="79" y="118"/>
                  <a:pt x="79" y="108"/>
                </a:cubicBezTo>
                <a:cubicBezTo>
                  <a:pt x="79" y="98"/>
                  <a:pt x="59" y="88"/>
                  <a:pt x="49" y="78"/>
                </a:cubicBezTo>
                <a:cubicBezTo>
                  <a:pt x="40" y="78"/>
                  <a:pt x="30" y="69"/>
                  <a:pt x="20" y="69"/>
                </a:cubicBezTo>
                <a:cubicBezTo>
                  <a:pt x="10" y="59"/>
                  <a:pt x="10" y="49"/>
                  <a:pt x="10" y="39"/>
                </a:cubicBezTo>
                <a:cubicBezTo>
                  <a:pt x="10" y="30"/>
                  <a:pt x="10" y="20"/>
                  <a:pt x="20" y="10"/>
                </a:cubicBezTo>
                <a:cubicBezTo>
                  <a:pt x="40" y="0"/>
                  <a:pt x="69" y="0"/>
                  <a:pt x="88" y="10"/>
                </a:cubicBezTo>
                <a:cubicBezTo>
                  <a:pt x="88" y="10"/>
                  <a:pt x="98" y="20"/>
                  <a:pt x="88" y="20"/>
                </a:cubicBezTo>
                <a:cubicBezTo>
                  <a:pt x="88" y="30"/>
                  <a:pt x="88" y="30"/>
                  <a:pt x="79" y="30"/>
                </a:cubicBezTo>
                <a:cubicBezTo>
                  <a:pt x="59" y="20"/>
                  <a:pt x="49" y="20"/>
                  <a:pt x="30" y="30"/>
                </a:cubicBezTo>
                <a:lnTo>
                  <a:pt x="20" y="39"/>
                </a:lnTo>
                <a:cubicBezTo>
                  <a:pt x="20" y="49"/>
                  <a:pt x="40" y="59"/>
                  <a:pt x="49" y="69"/>
                </a:cubicBezTo>
                <a:cubicBezTo>
                  <a:pt x="59" y="69"/>
                  <a:pt x="69" y="78"/>
                  <a:pt x="79" y="78"/>
                </a:cubicBezTo>
                <a:cubicBezTo>
                  <a:pt x="88" y="88"/>
                  <a:pt x="98" y="98"/>
                  <a:pt x="98" y="108"/>
                </a:cubicBezTo>
                <a:cubicBezTo>
                  <a:pt x="98" y="118"/>
                  <a:pt x="88" y="127"/>
                  <a:pt x="79" y="137"/>
                </a:cubicBezTo>
                <a:cubicBezTo>
                  <a:pt x="69" y="147"/>
                  <a:pt x="59" y="147"/>
                  <a:pt x="49" y="14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38" name="Freeform 739">
            <a:extLst>
              <a:ext uri="{FF2B5EF4-FFF2-40B4-BE49-F238E27FC236}">
                <a16:creationId xmlns:a16="http://schemas.microsoft.com/office/drawing/2014/main" id="{6EBE51F5-5FFA-2245-AFDF-4D1A1E9F7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8335" y="2723727"/>
            <a:ext cx="10655" cy="14916"/>
          </a:xfrm>
          <a:custGeom>
            <a:avLst/>
            <a:gdLst>
              <a:gd name="T0" fmla="*/ 9 w 20"/>
              <a:gd name="T1" fmla="*/ 29 h 30"/>
              <a:gd name="T2" fmla="*/ 9 w 20"/>
              <a:gd name="T3" fmla="*/ 29 h 30"/>
              <a:gd name="T4" fmla="*/ 0 w 20"/>
              <a:gd name="T5" fmla="*/ 19 h 30"/>
              <a:gd name="T6" fmla="*/ 0 w 20"/>
              <a:gd name="T7" fmla="*/ 9 h 30"/>
              <a:gd name="T8" fmla="*/ 9 w 20"/>
              <a:gd name="T9" fmla="*/ 0 h 30"/>
              <a:gd name="T10" fmla="*/ 19 w 20"/>
              <a:gd name="T11" fmla="*/ 9 h 30"/>
              <a:gd name="T12" fmla="*/ 19 w 20"/>
              <a:gd name="T13" fmla="*/ 19 h 30"/>
              <a:gd name="T14" fmla="*/ 9 w 20"/>
              <a:gd name="T15" fmla="*/ 29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" h="30">
                <a:moveTo>
                  <a:pt x="9" y="29"/>
                </a:moveTo>
                <a:lnTo>
                  <a:pt x="9" y="29"/>
                </a:lnTo>
                <a:lnTo>
                  <a:pt x="0" y="19"/>
                </a:lnTo>
                <a:cubicBezTo>
                  <a:pt x="0" y="9"/>
                  <a:pt x="0" y="9"/>
                  <a:pt x="0" y="9"/>
                </a:cubicBezTo>
                <a:cubicBezTo>
                  <a:pt x="0" y="0"/>
                  <a:pt x="9" y="0"/>
                  <a:pt x="9" y="0"/>
                </a:cubicBezTo>
                <a:cubicBezTo>
                  <a:pt x="19" y="0"/>
                  <a:pt x="19" y="0"/>
                  <a:pt x="19" y="9"/>
                </a:cubicBezTo>
                <a:cubicBezTo>
                  <a:pt x="19" y="19"/>
                  <a:pt x="19" y="19"/>
                  <a:pt x="19" y="19"/>
                </a:cubicBezTo>
                <a:cubicBezTo>
                  <a:pt x="19" y="19"/>
                  <a:pt x="19" y="29"/>
                  <a:pt x="9" y="2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39" name="Freeform 740">
            <a:extLst>
              <a:ext uri="{FF2B5EF4-FFF2-40B4-BE49-F238E27FC236}">
                <a16:creationId xmlns:a16="http://schemas.microsoft.com/office/drawing/2014/main" id="{07D268F3-13CB-BC4C-A102-A2ED66B64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8335" y="2808956"/>
            <a:ext cx="10655" cy="19178"/>
          </a:xfrm>
          <a:custGeom>
            <a:avLst/>
            <a:gdLst>
              <a:gd name="T0" fmla="*/ 9 w 20"/>
              <a:gd name="T1" fmla="*/ 39 h 40"/>
              <a:gd name="T2" fmla="*/ 9 w 20"/>
              <a:gd name="T3" fmla="*/ 39 h 40"/>
              <a:gd name="T4" fmla="*/ 0 w 20"/>
              <a:gd name="T5" fmla="*/ 29 h 40"/>
              <a:gd name="T6" fmla="*/ 0 w 20"/>
              <a:gd name="T7" fmla="*/ 10 h 40"/>
              <a:gd name="T8" fmla="*/ 9 w 20"/>
              <a:gd name="T9" fmla="*/ 0 h 40"/>
              <a:gd name="T10" fmla="*/ 19 w 20"/>
              <a:gd name="T11" fmla="*/ 10 h 40"/>
              <a:gd name="T12" fmla="*/ 19 w 20"/>
              <a:gd name="T13" fmla="*/ 29 h 40"/>
              <a:gd name="T14" fmla="*/ 9 w 20"/>
              <a:gd name="T15" fmla="*/ 39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" h="40">
                <a:moveTo>
                  <a:pt x="9" y="39"/>
                </a:moveTo>
                <a:lnTo>
                  <a:pt x="9" y="39"/>
                </a:lnTo>
                <a:lnTo>
                  <a:pt x="0" y="29"/>
                </a:lnTo>
                <a:cubicBezTo>
                  <a:pt x="0" y="10"/>
                  <a:pt x="0" y="10"/>
                  <a:pt x="0" y="10"/>
                </a:cubicBezTo>
                <a:lnTo>
                  <a:pt x="9" y="0"/>
                </a:lnTo>
                <a:cubicBezTo>
                  <a:pt x="19" y="0"/>
                  <a:pt x="19" y="10"/>
                  <a:pt x="19" y="10"/>
                </a:cubicBezTo>
                <a:cubicBezTo>
                  <a:pt x="19" y="29"/>
                  <a:pt x="19" y="29"/>
                  <a:pt x="19" y="29"/>
                </a:cubicBezTo>
                <a:cubicBezTo>
                  <a:pt x="19" y="29"/>
                  <a:pt x="19" y="39"/>
                  <a:pt x="9" y="3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43" name="Freeform 744">
            <a:extLst>
              <a:ext uri="{FF2B5EF4-FFF2-40B4-BE49-F238E27FC236}">
                <a16:creationId xmlns:a16="http://schemas.microsoft.com/office/drawing/2014/main" id="{8D503430-7A1D-1F48-80E3-C0676E818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1560" y="5838862"/>
            <a:ext cx="185374" cy="274866"/>
          </a:xfrm>
          <a:custGeom>
            <a:avLst/>
            <a:gdLst>
              <a:gd name="T0" fmla="*/ 381 w 382"/>
              <a:gd name="T1" fmla="*/ 567 h 568"/>
              <a:gd name="T2" fmla="*/ 381 w 382"/>
              <a:gd name="T3" fmla="*/ 567 h 568"/>
              <a:gd name="T4" fmla="*/ 381 w 382"/>
              <a:gd name="T5" fmla="*/ 460 h 568"/>
              <a:gd name="T6" fmla="*/ 186 w 382"/>
              <a:gd name="T7" fmla="*/ 460 h 568"/>
              <a:gd name="T8" fmla="*/ 225 w 382"/>
              <a:gd name="T9" fmla="*/ 420 h 568"/>
              <a:gd name="T10" fmla="*/ 264 w 382"/>
              <a:gd name="T11" fmla="*/ 381 h 568"/>
              <a:gd name="T12" fmla="*/ 293 w 382"/>
              <a:gd name="T13" fmla="*/ 352 h 568"/>
              <a:gd name="T14" fmla="*/ 322 w 382"/>
              <a:gd name="T15" fmla="*/ 303 h 568"/>
              <a:gd name="T16" fmla="*/ 352 w 382"/>
              <a:gd name="T17" fmla="*/ 264 h 568"/>
              <a:gd name="T18" fmla="*/ 371 w 382"/>
              <a:gd name="T19" fmla="*/ 176 h 568"/>
              <a:gd name="T20" fmla="*/ 322 w 382"/>
              <a:gd name="T21" fmla="*/ 49 h 568"/>
              <a:gd name="T22" fmla="*/ 186 w 382"/>
              <a:gd name="T23" fmla="*/ 0 h 568"/>
              <a:gd name="T24" fmla="*/ 48 w 382"/>
              <a:gd name="T25" fmla="*/ 49 h 568"/>
              <a:gd name="T26" fmla="*/ 0 w 382"/>
              <a:gd name="T27" fmla="*/ 186 h 568"/>
              <a:gd name="T28" fmla="*/ 127 w 382"/>
              <a:gd name="T29" fmla="*/ 186 h 568"/>
              <a:gd name="T30" fmla="*/ 136 w 382"/>
              <a:gd name="T31" fmla="*/ 137 h 568"/>
              <a:gd name="T32" fmla="*/ 186 w 382"/>
              <a:gd name="T33" fmla="*/ 117 h 568"/>
              <a:gd name="T34" fmla="*/ 244 w 382"/>
              <a:gd name="T35" fmla="*/ 176 h 568"/>
              <a:gd name="T36" fmla="*/ 205 w 382"/>
              <a:gd name="T37" fmla="*/ 264 h 568"/>
              <a:gd name="T38" fmla="*/ 166 w 382"/>
              <a:gd name="T39" fmla="*/ 313 h 568"/>
              <a:gd name="T40" fmla="*/ 117 w 382"/>
              <a:gd name="T41" fmla="*/ 362 h 568"/>
              <a:gd name="T42" fmla="*/ 58 w 382"/>
              <a:gd name="T43" fmla="*/ 410 h 568"/>
              <a:gd name="T44" fmla="*/ 0 w 382"/>
              <a:gd name="T45" fmla="*/ 460 h 568"/>
              <a:gd name="T46" fmla="*/ 0 w 382"/>
              <a:gd name="T47" fmla="*/ 567 h 568"/>
              <a:gd name="T48" fmla="*/ 381 w 382"/>
              <a:gd name="T49" fmla="*/ 567 h 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82" h="568">
                <a:moveTo>
                  <a:pt x="381" y="567"/>
                </a:moveTo>
                <a:lnTo>
                  <a:pt x="381" y="567"/>
                </a:lnTo>
                <a:cubicBezTo>
                  <a:pt x="381" y="460"/>
                  <a:pt x="381" y="460"/>
                  <a:pt x="381" y="460"/>
                </a:cubicBezTo>
                <a:cubicBezTo>
                  <a:pt x="186" y="460"/>
                  <a:pt x="186" y="460"/>
                  <a:pt x="186" y="460"/>
                </a:cubicBezTo>
                <a:cubicBezTo>
                  <a:pt x="186" y="450"/>
                  <a:pt x="205" y="440"/>
                  <a:pt x="225" y="420"/>
                </a:cubicBezTo>
                <a:cubicBezTo>
                  <a:pt x="244" y="401"/>
                  <a:pt x="254" y="391"/>
                  <a:pt x="264" y="381"/>
                </a:cubicBezTo>
                <a:cubicBezTo>
                  <a:pt x="264" y="371"/>
                  <a:pt x="274" y="362"/>
                  <a:pt x="293" y="352"/>
                </a:cubicBezTo>
                <a:cubicBezTo>
                  <a:pt x="313" y="332"/>
                  <a:pt x="322" y="322"/>
                  <a:pt x="322" y="303"/>
                </a:cubicBezTo>
                <a:cubicBezTo>
                  <a:pt x="332" y="293"/>
                  <a:pt x="342" y="283"/>
                  <a:pt x="352" y="264"/>
                </a:cubicBezTo>
                <a:cubicBezTo>
                  <a:pt x="362" y="244"/>
                  <a:pt x="371" y="205"/>
                  <a:pt x="371" y="176"/>
                </a:cubicBezTo>
                <a:cubicBezTo>
                  <a:pt x="371" y="127"/>
                  <a:pt x="352" y="88"/>
                  <a:pt x="322" y="49"/>
                </a:cubicBezTo>
                <a:cubicBezTo>
                  <a:pt x="293" y="19"/>
                  <a:pt x="244" y="0"/>
                  <a:pt x="186" y="0"/>
                </a:cubicBezTo>
                <a:cubicBezTo>
                  <a:pt x="136" y="0"/>
                  <a:pt x="88" y="19"/>
                  <a:pt x="48" y="49"/>
                </a:cubicBezTo>
                <a:cubicBezTo>
                  <a:pt x="19" y="78"/>
                  <a:pt x="0" y="127"/>
                  <a:pt x="0" y="186"/>
                </a:cubicBezTo>
                <a:cubicBezTo>
                  <a:pt x="127" y="186"/>
                  <a:pt x="127" y="186"/>
                  <a:pt x="127" y="186"/>
                </a:cubicBezTo>
                <a:cubicBezTo>
                  <a:pt x="127" y="166"/>
                  <a:pt x="127" y="147"/>
                  <a:pt x="136" y="137"/>
                </a:cubicBezTo>
                <a:cubicBezTo>
                  <a:pt x="146" y="117"/>
                  <a:pt x="166" y="117"/>
                  <a:pt x="186" y="117"/>
                </a:cubicBezTo>
                <a:cubicBezTo>
                  <a:pt x="225" y="117"/>
                  <a:pt x="244" y="137"/>
                  <a:pt x="244" y="176"/>
                </a:cubicBezTo>
                <a:cubicBezTo>
                  <a:pt x="244" y="205"/>
                  <a:pt x="225" y="235"/>
                  <a:pt x="205" y="264"/>
                </a:cubicBezTo>
                <a:cubicBezTo>
                  <a:pt x="195" y="283"/>
                  <a:pt x="186" y="293"/>
                  <a:pt x="166" y="313"/>
                </a:cubicBezTo>
                <a:cubicBezTo>
                  <a:pt x="146" y="332"/>
                  <a:pt x="127" y="352"/>
                  <a:pt x="117" y="362"/>
                </a:cubicBezTo>
                <a:cubicBezTo>
                  <a:pt x="97" y="371"/>
                  <a:pt x="78" y="391"/>
                  <a:pt x="58" y="410"/>
                </a:cubicBezTo>
                <a:cubicBezTo>
                  <a:pt x="29" y="430"/>
                  <a:pt x="9" y="450"/>
                  <a:pt x="0" y="460"/>
                </a:cubicBezTo>
                <a:cubicBezTo>
                  <a:pt x="0" y="567"/>
                  <a:pt x="0" y="567"/>
                  <a:pt x="0" y="567"/>
                </a:cubicBezTo>
                <a:cubicBezTo>
                  <a:pt x="381" y="567"/>
                  <a:pt x="381" y="567"/>
                  <a:pt x="381" y="56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3D3D3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48" name="CuadroTexto 1047">
            <a:extLst>
              <a:ext uri="{FF2B5EF4-FFF2-40B4-BE49-F238E27FC236}">
                <a16:creationId xmlns:a16="http://schemas.microsoft.com/office/drawing/2014/main" id="{17E49B2B-D30A-3948-86E8-698AC1890DF3}"/>
              </a:ext>
            </a:extLst>
          </p:cNvPr>
          <p:cNvSpPr txBox="1"/>
          <p:nvPr/>
        </p:nvSpPr>
        <p:spPr>
          <a:xfrm>
            <a:off x="4769356" y="524939"/>
            <a:ext cx="2653290" cy="707886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US" sz="4000" b="1">
                <a:solidFill>
                  <a:schemeClr val="tx2"/>
                </a:solidFill>
                <a:latin typeface="Lato Heavy"/>
                <a:ea typeface="Lato Heavy" charset="0"/>
                <a:cs typeface="Lato Heavy" charset="0"/>
              </a:rPr>
              <a:t>Mind Map</a:t>
            </a:r>
          </a:p>
        </p:txBody>
      </p:sp>
      <p:sp>
        <p:nvSpPr>
          <p:cNvPr id="1049" name="CuadroTexto 1048">
            <a:extLst>
              <a:ext uri="{FF2B5EF4-FFF2-40B4-BE49-F238E27FC236}">
                <a16:creationId xmlns:a16="http://schemas.microsoft.com/office/drawing/2014/main" id="{693EA667-606E-CC4A-A533-2B592F5194AA}"/>
              </a:ext>
            </a:extLst>
          </p:cNvPr>
          <p:cNvSpPr txBox="1"/>
          <p:nvPr/>
        </p:nvSpPr>
        <p:spPr>
          <a:xfrm>
            <a:off x="3944464" y="1540053"/>
            <a:ext cx="450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>
                <a:solidFill>
                  <a:schemeClr val="bg2"/>
                </a:solidFill>
                <a:latin typeface="Lato Heavy" charset="0"/>
                <a:ea typeface="Lato Heavy" charset="0"/>
                <a:cs typeface="Lato Heavy" charset="0"/>
              </a:rPr>
              <a:t>1</a:t>
            </a:r>
          </a:p>
        </p:txBody>
      </p:sp>
      <p:sp>
        <p:nvSpPr>
          <p:cNvPr id="1050" name="CuadroTexto 1049">
            <a:extLst>
              <a:ext uri="{FF2B5EF4-FFF2-40B4-BE49-F238E27FC236}">
                <a16:creationId xmlns:a16="http://schemas.microsoft.com/office/drawing/2014/main" id="{CFEBB4FD-CFF8-A24C-8C87-3B871C9FB335}"/>
              </a:ext>
            </a:extLst>
          </p:cNvPr>
          <p:cNvSpPr txBox="1"/>
          <p:nvPr/>
        </p:nvSpPr>
        <p:spPr>
          <a:xfrm>
            <a:off x="2878663" y="2236491"/>
            <a:ext cx="450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>
                <a:solidFill>
                  <a:schemeClr val="bg2"/>
                </a:solidFill>
                <a:latin typeface="Lato Heavy" charset="0"/>
                <a:ea typeface="Lato Heavy" charset="0"/>
                <a:cs typeface="Lato Heavy" charset="0"/>
              </a:rPr>
              <a:t>2</a:t>
            </a:r>
          </a:p>
        </p:txBody>
      </p:sp>
      <p:sp>
        <p:nvSpPr>
          <p:cNvPr id="1051" name="CuadroTexto 1050">
            <a:extLst>
              <a:ext uri="{FF2B5EF4-FFF2-40B4-BE49-F238E27FC236}">
                <a16:creationId xmlns:a16="http://schemas.microsoft.com/office/drawing/2014/main" id="{4B36DE28-CFCA-714C-877C-2207EBBAB055}"/>
              </a:ext>
            </a:extLst>
          </p:cNvPr>
          <p:cNvSpPr txBox="1"/>
          <p:nvPr/>
        </p:nvSpPr>
        <p:spPr>
          <a:xfrm>
            <a:off x="2879036" y="5018359"/>
            <a:ext cx="450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>
                <a:solidFill>
                  <a:schemeClr val="bg2"/>
                </a:solidFill>
                <a:latin typeface="Lato Heavy" charset="0"/>
                <a:ea typeface="Lato Heavy" charset="0"/>
                <a:cs typeface="Lato Heavy" charset="0"/>
              </a:rPr>
              <a:t>1</a:t>
            </a:r>
          </a:p>
        </p:txBody>
      </p:sp>
      <p:sp>
        <p:nvSpPr>
          <p:cNvPr id="1052" name="Freeform 371">
            <a:extLst>
              <a:ext uri="{FF2B5EF4-FFF2-40B4-BE49-F238E27FC236}">
                <a16:creationId xmlns:a16="http://schemas.microsoft.com/office/drawing/2014/main" id="{9FA5E318-59E3-B34F-9FEF-5F2DA30EF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4018" y="5651357"/>
            <a:ext cx="809680" cy="724450"/>
          </a:xfrm>
          <a:custGeom>
            <a:avLst/>
            <a:gdLst>
              <a:gd name="T0" fmla="*/ 1115 w 1674"/>
              <a:gd name="T1" fmla="*/ 0 h 1498"/>
              <a:gd name="T2" fmla="*/ 1115 w 1674"/>
              <a:gd name="T3" fmla="*/ 0 h 1498"/>
              <a:gd name="T4" fmla="*/ 567 w 1674"/>
              <a:gd name="T5" fmla="*/ 0 h 1498"/>
              <a:gd name="T6" fmla="*/ 322 w 1674"/>
              <a:gd name="T7" fmla="*/ 127 h 1498"/>
              <a:gd name="T8" fmla="*/ 48 w 1674"/>
              <a:gd name="T9" fmla="*/ 607 h 1498"/>
              <a:gd name="T10" fmla="*/ 48 w 1674"/>
              <a:gd name="T11" fmla="*/ 881 h 1498"/>
              <a:gd name="T12" fmla="*/ 322 w 1674"/>
              <a:gd name="T13" fmla="*/ 1360 h 1498"/>
              <a:gd name="T14" fmla="*/ 567 w 1674"/>
              <a:gd name="T15" fmla="*/ 1497 h 1498"/>
              <a:gd name="T16" fmla="*/ 1115 w 1674"/>
              <a:gd name="T17" fmla="*/ 1497 h 1498"/>
              <a:gd name="T18" fmla="*/ 1350 w 1674"/>
              <a:gd name="T19" fmla="*/ 1360 h 1498"/>
              <a:gd name="T20" fmla="*/ 1624 w 1674"/>
              <a:gd name="T21" fmla="*/ 881 h 1498"/>
              <a:gd name="T22" fmla="*/ 1624 w 1674"/>
              <a:gd name="T23" fmla="*/ 607 h 1498"/>
              <a:gd name="T24" fmla="*/ 1350 w 1674"/>
              <a:gd name="T25" fmla="*/ 127 h 1498"/>
              <a:gd name="T26" fmla="*/ 1115 w 1674"/>
              <a:gd name="T27" fmla="*/ 0 h 1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74" h="1498">
                <a:moveTo>
                  <a:pt x="1115" y="0"/>
                </a:moveTo>
                <a:lnTo>
                  <a:pt x="1115" y="0"/>
                </a:lnTo>
                <a:cubicBezTo>
                  <a:pt x="567" y="0"/>
                  <a:pt x="567" y="0"/>
                  <a:pt x="567" y="0"/>
                </a:cubicBezTo>
                <a:cubicBezTo>
                  <a:pt x="469" y="0"/>
                  <a:pt x="371" y="49"/>
                  <a:pt x="322" y="127"/>
                </a:cubicBezTo>
                <a:cubicBezTo>
                  <a:pt x="48" y="607"/>
                  <a:pt x="48" y="607"/>
                  <a:pt x="48" y="607"/>
                </a:cubicBezTo>
                <a:cubicBezTo>
                  <a:pt x="0" y="695"/>
                  <a:pt x="0" y="803"/>
                  <a:pt x="48" y="881"/>
                </a:cubicBezTo>
                <a:cubicBezTo>
                  <a:pt x="322" y="1360"/>
                  <a:pt x="322" y="1360"/>
                  <a:pt x="322" y="1360"/>
                </a:cubicBezTo>
                <a:cubicBezTo>
                  <a:pt x="371" y="1448"/>
                  <a:pt x="469" y="1497"/>
                  <a:pt x="567" y="1497"/>
                </a:cubicBezTo>
                <a:cubicBezTo>
                  <a:pt x="1115" y="1497"/>
                  <a:pt x="1115" y="1497"/>
                  <a:pt x="1115" y="1497"/>
                </a:cubicBezTo>
                <a:cubicBezTo>
                  <a:pt x="1213" y="1497"/>
                  <a:pt x="1301" y="1448"/>
                  <a:pt x="1350" y="1360"/>
                </a:cubicBezTo>
                <a:cubicBezTo>
                  <a:pt x="1624" y="881"/>
                  <a:pt x="1624" y="881"/>
                  <a:pt x="1624" y="881"/>
                </a:cubicBezTo>
                <a:cubicBezTo>
                  <a:pt x="1673" y="803"/>
                  <a:pt x="1673" y="695"/>
                  <a:pt x="1624" y="607"/>
                </a:cubicBezTo>
                <a:cubicBezTo>
                  <a:pt x="1350" y="127"/>
                  <a:pt x="1350" y="127"/>
                  <a:pt x="1350" y="127"/>
                </a:cubicBezTo>
                <a:cubicBezTo>
                  <a:pt x="1301" y="49"/>
                  <a:pt x="1213" y="0"/>
                  <a:pt x="1115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1053" name="CuadroTexto 1052">
            <a:extLst>
              <a:ext uri="{FF2B5EF4-FFF2-40B4-BE49-F238E27FC236}">
                <a16:creationId xmlns:a16="http://schemas.microsoft.com/office/drawing/2014/main" id="{44EFBEB4-FFFF-D345-A9ED-8D468AE026A4}"/>
              </a:ext>
            </a:extLst>
          </p:cNvPr>
          <p:cNvSpPr txBox="1"/>
          <p:nvPr/>
        </p:nvSpPr>
        <p:spPr>
          <a:xfrm>
            <a:off x="7875420" y="1531269"/>
            <a:ext cx="450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>
                <a:solidFill>
                  <a:schemeClr val="bg2"/>
                </a:solidFill>
                <a:latin typeface="Lato Heavy" charset="0"/>
                <a:ea typeface="Lato Heavy" charset="0"/>
                <a:cs typeface="Lato Heavy" charset="0"/>
              </a:rPr>
              <a:t>1</a:t>
            </a:r>
          </a:p>
        </p:txBody>
      </p:sp>
      <p:sp>
        <p:nvSpPr>
          <p:cNvPr id="1054" name="CuadroTexto 1053">
            <a:extLst>
              <a:ext uri="{FF2B5EF4-FFF2-40B4-BE49-F238E27FC236}">
                <a16:creationId xmlns:a16="http://schemas.microsoft.com/office/drawing/2014/main" id="{93219323-8234-454D-82CD-4440AA1B06D2}"/>
              </a:ext>
            </a:extLst>
          </p:cNvPr>
          <p:cNvSpPr txBox="1"/>
          <p:nvPr/>
        </p:nvSpPr>
        <p:spPr>
          <a:xfrm>
            <a:off x="8960817" y="5024248"/>
            <a:ext cx="450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>
                <a:solidFill>
                  <a:schemeClr val="bg2"/>
                </a:solidFill>
                <a:latin typeface="Lato Heavy" charset="0"/>
                <a:ea typeface="Lato Heavy" charset="0"/>
                <a:cs typeface="Lato Heavy" charset="0"/>
              </a:rPr>
              <a:t>1</a:t>
            </a:r>
          </a:p>
        </p:txBody>
      </p:sp>
      <p:sp>
        <p:nvSpPr>
          <p:cNvPr id="1055" name="CuadroTexto 1054">
            <a:extLst>
              <a:ext uri="{FF2B5EF4-FFF2-40B4-BE49-F238E27FC236}">
                <a16:creationId xmlns:a16="http://schemas.microsoft.com/office/drawing/2014/main" id="{A15FC9D5-2603-AB48-ADB1-D55E80284829}"/>
              </a:ext>
            </a:extLst>
          </p:cNvPr>
          <p:cNvSpPr txBox="1"/>
          <p:nvPr/>
        </p:nvSpPr>
        <p:spPr>
          <a:xfrm>
            <a:off x="8952274" y="2244704"/>
            <a:ext cx="450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>
                <a:solidFill>
                  <a:schemeClr val="bg2"/>
                </a:solidFill>
                <a:latin typeface="Lato Heavy" charset="0"/>
                <a:ea typeface="Lato Heavy" charset="0"/>
                <a:cs typeface="Lato Heavy" charset="0"/>
              </a:rPr>
              <a:t>2</a:t>
            </a:r>
          </a:p>
        </p:txBody>
      </p:sp>
      <p:sp>
        <p:nvSpPr>
          <p:cNvPr id="1056" name="CuadroTexto 1055">
            <a:extLst>
              <a:ext uri="{FF2B5EF4-FFF2-40B4-BE49-F238E27FC236}">
                <a16:creationId xmlns:a16="http://schemas.microsoft.com/office/drawing/2014/main" id="{76FC0BA8-B02E-4249-9859-EF9B444899D3}"/>
              </a:ext>
            </a:extLst>
          </p:cNvPr>
          <p:cNvSpPr txBox="1"/>
          <p:nvPr/>
        </p:nvSpPr>
        <p:spPr>
          <a:xfrm>
            <a:off x="7872503" y="5670885"/>
            <a:ext cx="450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>
                <a:solidFill>
                  <a:schemeClr val="bg2"/>
                </a:solidFill>
                <a:latin typeface="Lato Heavy" charset="0"/>
                <a:ea typeface="Lato Heavy" charset="0"/>
                <a:cs typeface="Lato Heavy" charset="0"/>
              </a:rPr>
              <a:t>2</a:t>
            </a:r>
          </a:p>
        </p:txBody>
      </p:sp>
      <p:sp>
        <p:nvSpPr>
          <p:cNvPr id="1057" name="CuadroTexto 1056">
            <a:extLst>
              <a:ext uri="{FF2B5EF4-FFF2-40B4-BE49-F238E27FC236}">
                <a16:creationId xmlns:a16="http://schemas.microsoft.com/office/drawing/2014/main" id="{FA59DF21-F457-084F-9F77-0E6C67D58C1C}"/>
              </a:ext>
            </a:extLst>
          </p:cNvPr>
          <p:cNvSpPr txBox="1"/>
          <p:nvPr/>
        </p:nvSpPr>
        <p:spPr>
          <a:xfrm>
            <a:off x="3995268" y="5684332"/>
            <a:ext cx="450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>
                <a:solidFill>
                  <a:schemeClr val="bg2"/>
                </a:solidFill>
                <a:latin typeface="Lato Heavy" charset="0"/>
                <a:ea typeface="Lato Heavy" charset="0"/>
                <a:cs typeface="Lato Heavy" charset="0"/>
              </a:rPr>
              <a:t>2</a:t>
            </a:r>
          </a:p>
        </p:txBody>
      </p:sp>
      <p:grpSp>
        <p:nvGrpSpPr>
          <p:cNvPr id="1058" name="Group 38">
            <a:extLst>
              <a:ext uri="{FF2B5EF4-FFF2-40B4-BE49-F238E27FC236}">
                <a16:creationId xmlns:a16="http://schemas.microsoft.com/office/drawing/2014/main" id="{02DCE42A-1CFC-334F-AB88-C4F3E9F2627F}"/>
              </a:ext>
            </a:extLst>
          </p:cNvPr>
          <p:cNvGrpSpPr/>
          <p:nvPr/>
        </p:nvGrpSpPr>
        <p:grpSpPr>
          <a:xfrm>
            <a:off x="5475608" y="3870206"/>
            <a:ext cx="1310579" cy="536630"/>
            <a:chOff x="5999600" y="11104223"/>
            <a:chExt cx="2621158" cy="1073260"/>
          </a:xfrm>
        </p:grpSpPr>
        <p:sp>
          <p:nvSpPr>
            <p:cNvPr id="1059" name="CuadroTexto 395">
              <a:extLst>
                <a:ext uri="{FF2B5EF4-FFF2-40B4-BE49-F238E27FC236}">
                  <a16:creationId xmlns:a16="http://schemas.microsoft.com/office/drawing/2014/main" id="{A0CBFD7B-23C2-5D4C-BD76-769C04CB350A}"/>
                </a:ext>
              </a:extLst>
            </p:cNvPr>
            <p:cNvSpPr txBox="1"/>
            <p:nvPr/>
          </p:nvSpPr>
          <p:spPr>
            <a:xfrm>
              <a:off x="6164442" y="11104223"/>
              <a:ext cx="238267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Analyze</a:t>
              </a:r>
            </a:p>
          </p:txBody>
        </p:sp>
        <p:sp>
          <p:nvSpPr>
            <p:cNvPr id="1060" name="Rectangle 40">
              <a:extLst>
                <a:ext uri="{FF2B5EF4-FFF2-40B4-BE49-F238E27FC236}">
                  <a16:creationId xmlns:a16="http://schemas.microsoft.com/office/drawing/2014/main" id="{DED1D89F-86B1-3A45-AC8A-611353AB2BCC}"/>
                </a:ext>
              </a:extLst>
            </p:cNvPr>
            <p:cNvSpPr/>
            <p:nvPr/>
          </p:nvSpPr>
          <p:spPr>
            <a:xfrm>
              <a:off x="5999600" y="11500375"/>
              <a:ext cx="262115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80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1061" name="Group 38">
            <a:extLst>
              <a:ext uri="{FF2B5EF4-FFF2-40B4-BE49-F238E27FC236}">
                <a16:creationId xmlns:a16="http://schemas.microsoft.com/office/drawing/2014/main" id="{1686473F-06D3-4044-B5D9-45324D97BD19}"/>
              </a:ext>
            </a:extLst>
          </p:cNvPr>
          <p:cNvGrpSpPr/>
          <p:nvPr/>
        </p:nvGrpSpPr>
        <p:grpSpPr>
          <a:xfrm>
            <a:off x="1589319" y="3856759"/>
            <a:ext cx="1310579" cy="536630"/>
            <a:chOff x="5999600" y="11104223"/>
            <a:chExt cx="2621158" cy="1073260"/>
          </a:xfrm>
        </p:grpSpPr>
        <p:sp>
          <p:nvSpPr>
            <p:cNvPr id="1062" name="CuadroTexto 395">
              <a:extLst>
                <a:ext uri="{FF2B5EF4-FFF2-40B4-BE49-F238E27FC236}">
                  <a16:creationId xmlns:a16="http://schemas.microsoft.com/office/drawing/2014/main" id="{5F469D50-C670-DD43-9B31-4A5EA737F574}"/>
                </a:ext>
              </a:extLst>
            </p:cNvPr>
            <p:cNvSpPr txBox="1"/>
            <p:nvPr/>
          </p:nvSpPr>
          <p:spPr>
            <a:xfrm>
              <a:off x="6164442" y="11104223"/>
              <a:ext cx="238267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Authorize</a:t>
              </a:r>
            </a:p>
          </p:txBody>
        </p:sp>
        <p:sp>
          <p:nvSpPr>
            <p:cNvPr id="1063" name="Rectangle 40">
              <a:extLst>
                <a:ext uri="{FF2B5EF4-FFF2-40B4-BE49-F238E27FC236}">
                  <a16:creationId xmlns:a16="http://schemas.microsoft.com/office/drawing/2014/main" id="{8C55DE69-3B3B-D64D-B40A-23E7EA3A7288}"/>
                </a:ext>
              </a:extLst>
            </p:cNvPr>
            <p:cNvSpPr/>
            <p:nvPr/>
          </p:nvSpPr>
          <p:spPr>
            <a:xfrm>
              <a:off x="5999600" y="11500375"/>
              <a:ext cx="262115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80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1064" name="Group 38">
            <a:extLst>
              <a:ext uri="{FF2B5EF4-FFF2-40B4-BE49-F238E27FC236}">
                <a16:creationId xmlns:a16="http://schemas.microsoft.com/office/drawing/2014/main" id="{AB5042F1-8A3A-AF45-BC6A-6589490CE7FB}"/>
              </a:ext>
            </a:extLst>
          </p:cNvPr>
          <p:cNvGrpSpPr/>
          <p:nvPr/>
        </p:nvGrpSpPr>
        <p:grpSpPr>
          <a:xfrm>
            <a:off x="9208153" y="3870206"/>
            <a:ext cx="1310579" cy="536630"/>
            <a:chOff x="5999600" y="11104223"/>
            <a:chExt cx="2621158" cy="1073260"/>
          </a:xfrm>
        </p:grpSpPr>
        <p:sp>
          <p:nvSpPr>
            <p:cNvPr id="1065" name="CuadroTexto 395">
              <a:extLst>
                <a:ext uri="{FF2B5EF4-FFF2-40B4-BE49-F238E27FC236}">
                  <a16:creationId xmlns:a16="http://schemas.microsoft.com/office/drawing/2014/main" id="{AAEE2606-37C3-E746-8305-AFA4776FDE79}"/>
                </a:ext>
              </a:extLst>
            </p:cNvPr>
            <p:cNvSpPr txBox="1"/>
            <p:nvPr/>
          </p:nvSpPr>
          <p:spPr>
            <a:xfrm>
              <a:off x="6164442" y="11104223"/>
              <a:ext cx="238267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Prioritize</a:t>
              </a:r>
            </a:p>
          </p:txBody>
        </p:sp>
        <p:sp>
          <p:nvSpPr>
            <p:cNvPr id="1066" name="Rectangle 40">
              <a:extLst>
                <a:ext uri="{FF2B5EF4-FFF2-40B4-BE49-F238E27FC236}">
                  <a16:creationId xmlns:a16="http://schemas.microsoft.com/office/drawing/2014/main" id="{9D68F907-C0F4-C548-8F12-537D9AFE210A}"/>
                </a:ext>
              </a:extLst>
            </p:cNvPr>
            <p:cNvSpPr/>
            <p:nvPr/>
          </p:nvSpPr>
          <p:spPr>
            <a:xfrm>
              <a:off x="5999600" y="11500375"/>
              <a:ext cx="262115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80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1067" name="Group 38">
            <a:extLst>
              <a:ext uri="{FF2B5EF4-FFF2-40B4-BE49-F238E27FC236}">
                <a16:creationId xmlns:a16="http://schemas.microsoft.com/office/drawing/2014/main" id="{777BE444-289E-594D-B684-2673D0FDBAEF}"/>
              </a:ext>
            </a:extLst>
          </p:cNvPr>
          <p:cNvGrpSpPr/>
          <p:nvPr/>
        </p:nvGrpSpPr>
        <p:grpSpPr>
          <a:xfrm>
            <a:off x="7388114" y="3098343"/>
            <a:ext cx="1310579" cy="536630"/>
            <a:chOff x="5999600" y="11104223"/>
            <a:chExt cx="2621158" cy="1073260"/>
          </a:xfrm>
        </p:grpSpPr>
        <p:sp>
          <p:nvSpPr>
            <p:cNvPr id="1068" name="CuadroTexto 395">
              <a:extLst>
                <a:ext uri="{FF2B5EF4-FFF2-40B4-BE49-F238E27FC236}">
                  <a16:creationId xmlns:a16="http://schemas.microsoft.com/office/drawing/2014/main" id="{20E64786-B8F8-C74C-8112-F0362DDEFE73}"/>
                </a:ext>
              </a:extLst>
            </p:cNvPr>
            <p:cNvSpPr txBox="1"/>
            <p:nvPr/>
          </p:nvSpPr>
          <p:spPr>
            <a:xfrm>
              <a:off x="6164442" y="11104223"/>
              <a:ext cx="238267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Develop</a:t>
              </a:r>
            </a:p>
          </p:txBody>
        </p:sp>
        <p:sp>
          <p:nvSpPr>
            <p:cNvPr id="1069" name="Rectangle 40">
              <a:extLst>
                <a:ext uri="{FF2B5EF4-FFF2-40B4-BE49-F238E27FC236}">
                  <a16:creationId xmlns:a16="http://schemas.microsoft.com/office/drawing/2014/main" id="{94FD9BDD-6092-744E-9E37-7CD2ABBB71F7}"/>
                </a:ext>
              </a:extLst>
            </p:cNvPr>
            <p:cNvSpPr/>
            <p:nvPr/>
          </p:nvSpPr>
          <p:spPr>
            <a:xfrm>
              <a:off x="5999600" y="11500375"/>
              <a:ext cx="262115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80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1070" name="Group 38">
            <a:extLst>
              <a:ext uri="{FF2B5EF4-FFF2-40B4-BE49-F238E27FC236}">
                <a16:creationId xmlns:a16="http://schemas.microsoft.com/office/drawing/2014/main" id="{2AF446DB-6D8C-664D-80CC-EA4596968629}"/>
              </a:ext>
            </a:extLst>
          </p:cNvPr>
          <p:cNvGrpSpPr/>
          <p:nvPr/>
        </p:nvGrpSpPr>
        <p:grpSpPr>
          <a:xfrm>
            <a:off x="7437121" y="4694460"/>
            <a:ext cx="1310579" cy="536630"/>
            <a:chOff x="5999600" y="11104223"/>
            <a:chExt cx="2621158" cy="1073260"/>
          </a:xfrm>
        </p:grpSpPr>
        <p:sp>
          <p:nvSpPr>
            <p:cNvPr id="1071" name="CuadroTexto 395">
              <a:extLst>
                <a:ext uri="{FF2B5EF4-FFF2-40B4-BE49-F238E27FC236}">
                  <a16:creationId xmlns:a16="http://schemas.microsoft.com/office/drawing/2014/main" id="{AF61808B-6AF2-C14A-8B12-DD5DE56BAE15}"/>
                </a:ext>
              </a:extLst>
            </p:cNvPr>
            <p:cNvSpPr txBox="1"/>
            <p:nvPr/>
          </p:nvSpPr>
          <p:spPr>
            <a:xfrm>
              <a:off x="6164442" y="11104223"/>
              <a:ext cx="238267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Identify</a:t>
              </a:r>
            </a:p>
          </p:txBody>
        </p:sp>
        <p:sp>
          <p:nvSpPr>
            <p:cNvPr id="1072" name="Rectangle 40">
              <a:extLst>
                <a:ext uri="{FF2B5EF4-FFF2-40B4-BE49-F238E27FC236}">
                  <a16:creationId xmlns:a16="http://schemas.microsoft.com/office/drawing/2014/main" id="{E7792EF5-268F-2D46-9948-81FEEC0ED94C}"/>
                </a:ext>
              </a:extLst>
            </p:cNvPr>
            <p:cNvSpPr/>
            <p:nvPr/>
          </p:nvSpPr>
          <p:spPr>
            <a:xfrm>
              <a:off x="5999600" y="11500375"/>
              <a:ext cx="262115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80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1073" name="Group 38">
            <a:extLst>
              <a:ext uri="{FF2B5EF4-FFF2-40B4-BE49-F238E27FC236}">
                <a16:creationId xmlns:a16="http://schemas.microsoft.com/office/drawing/2014/main" id="{DDB861C3-E4B3-024F-A42E-C1A70A05818E}"/>
              </a:ext>
            </a:extLst>
          </p:cNvPr>
          <p:cNvGrpSpPr/>
          <p:nvPr/>
        </p:nvGrpSpPr>
        <p:grpSpPr>
          <a:xfrm>
            <a:off x="3551643" y="4694460"/>
            <a:ext cx="1310579" cy="536630"/>
            <a:chOff x="5999600" y="11104223"/>
            <a:chExt cx="2621158" cy="1073260"/>
          </a:xfrm>
        </p:grpSpPr>
        <p:sp>
          <p:nvSpPr>
            <p:cNvPr id="1074" name="CuadroTexto 395">
              <a:extLst>
                <a:ext uri="{FF2B5EF4-FFF2-40B4-BE49-F238E27FC236}">
                  <a16:creationId xmlns:a16="http://schemas.microsoft.com/office/drawing/2014/main" id="{AC30D164-64B1-B340-9EF1-1B0C1773745F}"/>
                </a:ext>
              </a:extLst>
            </p:cNvPr>
            <p:cNvSpPr txBox="1"/>
            <p:nvPr/>
          </p:nvSpPr>
          <p:spPr>
            <a:xfrm>
              <a:off x="6164442" y="11104223"/>
              <a:ext cx="238267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Present</a:t>
              </a:r>
            </a:p>
          </p:txBody>
        </p:sp>
        <p:sp>
          <p:nvSpPr>
            <p:cNvPr id="1075" name="Rectangle 40">
              <a:extLst>
                <a:ext uri="{FF2B5EF4-FFF2-40B4-BE49-F238E27FC236}">
                  <a16:creationId xmlns:a16="http://schemas.microsoft.com/office/drawing/2014/main" id="{C6EF43C2-942A-E84D-A4D3-ADFE27C9001D}"/>
                </a:ext>
              </a:extLst>
            </p:cNvPr>
            <p:cNvSpPr/>
            <p:nvPr/>
          </p:nvSpPr>
          <p:spPr>
            <a:xfrm>
              <a:off x="5999600" y="11500375"/>
              <a:ext cx="262115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80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1076" name="Group 38">
            <a:extLst>
              <a:ext uri="{FF2B5EF4-FFF2-40B4-BE49-F238E27FC236}">
                <a16:creationId xmlns:a16="http://schemas.microsoft.com/office/drawing/2014/main" id="{66CFA896-8288-9141-A9A7-6C5F50DC9019}"/>
              </a:ext>
            </a:extLst>
          </p:cNvPr>
          <p:cNvGrpSpPr/>
          <p:nvPr/>
        </p:nvGrpSpPr>
        <p:grpSpPr>
          <a:xfrm>
            <a:off x="3531661" y="3098417"/>
            <a:ext cx="1310579" cy="536630"/>
            <a:chOff x="5999600" y="11104223"/>
            <a:chExt cx="2621158" cy="1073260"/>
          </a:xfrm>
        </p:grpSpPr>
        <p:sp>
          <p:nvSpPr>
            <p:cNvPr id="1077" name="CuadroTexto 395">
              <a:extLst>
                <a:ext uri="{FF2B5EF4-FFF2-40B4-BE49-F238E27FC236}">
                  <a16:creationId xmlns:a16="http://schemas.microsoft.com/office/drawing/2014/main" id="{7828ABD4-DD72-AC4B-9AFC-D4294A05A9DA}"/>
                </a:ext>
              </a:extLst>
            </p:cNvPr>
            <p:cNvSpPr txBox="1"/>
            <p:nvPr/>
          </p:nvSpPr>
          <p:spPr>
            <a:xfrm>
              <a:off x="6164442" y="11104223"/>
              <a:ext cx="238267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Prioritize</a:t>
              </a:r>
            </a:p>
          </p:txBody>
        </p:sp>
        <p:sp>
          <p:nvSpPr>
            <p:cNvPr id="1078" name="Rectangle 40">
              <a:extLst>
                <a:ext uri="{FF2B5EF4-FFF2-40B4-BE49-F238E27FC236}">
                  <a16:creationId xmlns:a16="http://schemas.microsoft.com/office/drawing/2014/main" id="{586A463F-CC5E-D644-913D-F43D7566BDD3}"/>
                </a:ext>
              </a:extLst>
            </p:cNvPr>
            <p:cNvSpPr/>
            <p:nvPr/>
          </p:nvSpPr>
          <p:spPr>
            <a:xfrm>
              <a:off x="5999600" y="11500375"/>
              <a:ext cx="262115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80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1079" name="Group 38">
            <a:extLst>
              <a:ext uri="{FF2B5EF4-FFF2-40B4-BE49-F238E27FC236}">
                <a16:creationId xmlns:a16="http://schemas.microsoft.com/office/drawing/2014/main" id="{26526336-342F-0047-9CDB-ECFC977EBFD2}"/>
              </a:ext>
            </a:extLst>
          </p:cNvPr>
          <p:cNvGrpSpPr/>
          <p:nvPr/>
        </p:nvGrpSpPr>
        <p:grpSpPr>
          <a:xfrm>
            <a:off x="2320953" y="1584189"/>
            <a:ext cx="1330479" cy="682440"/>
            <a:chOff x="6713403" y="11304611"/>
            <a:chExt cx="2660958" cy="1364879"/>
          </a:xfrm>
        </p:grpSpPr>
        <p:sp>
          <p:nvSpPr>
            <p:cNvPr id="1080" name="CuadroTexto 395">
              <a:extLst>
                <a:ext uri="{FF2B5EF4-FFF2-40B4-BE49-F238E27FC236}">
                  <a16:creationId xmlns:a16="http://schemas.microsoft.com/office/drawing/2014/main" id="{4928FCA3-94DC-D348-A069-9F46AD022753}"/>
                </a:ext>
              </a:extLst>
            </p:cNvPr>
            <p:cNvSpPr txBox="1"/>
            <p:nvPr/>
          </p:nvSpPr>
          <p:spPr>
            <a:xfrm>
              <a:off x="6983385" y="11304611"/>
              <a:ext cx="2382676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>
                  <a:solidFill>
                    <a:schemeClr val="tx2"/>
                  </a:solidFill>
                  <a:latin typeface="Lato" charset="0"/>
                  <a:ea typeface="Lato" charset="0"/>
                  <a:cs typeface="Lato" charset="0"/>
                </a:rPr>
                <a:t>Analyze</a:t>
              </a:r>
            </a:p>
          </p:txBody>
        </p:sp>
        <p:sp>
          <p:nvSpPr>
            <p:cNvPr id="1081" name="Rectangle 40">
              <a:extLst>
                <a:ext uri="{FF2B5EF4-FFF2-40B4-BE49-F238E27FC236}">
                  <a16:creationId xmlns:a16="http://schemas.microsoft.com/office/drawing/2014/main" id="{AA4174B4-963D-1C48-AEAF-A0753B4CD1BA}"/>
                </a:ext>
              </a:extLst>
            </p:cNvPr>
            <p:cNvSpPr/>
            <p:nvPr/>
          </p:nvSpPr>
          <p:spPr>
            <a:xfrm>
              <a:off x="6713403" y="11653829"/>
              <a:ext cx="2660958" cy="10156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9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pPr algn="r"/>
              <a:r>
                <a:rPr lang="en-US" sz="9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1082" name="Group 38">
            <a:extLst>
              <a:ext uri="{FF2B5EF4-FFF2-40B4-BE49-F238E27FC236}">
                <a16:creationId xmlns:a16="http://schemas.microsoft.com/office/drawing/2014/main" id="{04D5ADD6-A8AC-4243-9FB4-DA8B1D16410A}"/>
              </a:ext>
            </a:extLst>
          </p:cNvPr>
          <p:cNvGrpSpPr/>
          <p:nvPr/>
        </p:nvGrpSpPr>
        <p:grpSpPr>
          <a:xfrm>
            <a:off x="1287096" y="2288293"/>
            <a:ext cx="1330479" cy="682440"/>
            <a:chOff x="6713403" y="11304611"/>
            <a:chExt cx="2660958" cy="1364879"/>
          </a:xfrm>
        </p:grpSpPr>
        <p:sp>
          <p:nvSpPr>
            <p:cNvPr id="1083" name="CuadroTexto 395">
              <a:extLst>
                <a:ext uri="{FF2B5EF4-FFF2-40B4-BE49-F238E27FC236}">
                  <a16:creationId xmlns:a16="http://schemas.microsoft.com/office/drawing/2014/main" id="{A6C9FC3F-CD3D-C04A-A71B-20ECE9CC95A8}"/>
                </a:ext>
              </a:extLst>
            </p:cNvPr>
            <p:cNvSpPr txBox="1"/>
            <p:nvPr/>
          </p:nvSpPr>
          <p:spPr>
            <a:xfrm>
              <a:off x="6983385" y="11304611"/>
              <a:ext cx="2382676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>
                  <a:solidFill>
                    <a:schemeClr val="tx2"/>
                  </a:solidFill>
                  <a:latin typeface="Lato" charset="0"/>
                  <a:ea typeface="Lato" charset="0"/>
                  <a:cs typeface="Lato" charset="0"/>
                </a:rPr>
                <a:t>Develop</a:t>
              </a:r>
            </a:p>
          </p:txBody>
        </p:sp>
        <p:sp>
          <p:nvSpPr>
            <p:cNvPr id="1084" name="Rectangle 40">
              <a:extLst>
                <a:ext uri="{FF2B5EF4-FFF2-40B4-BE49-F238E27FC236}">
                  <a16:creationId xmlns:a16="http://schemas.microsoft.com/office/drawing/2014/main" id="{EA946313-75DA-2C41-8F91-B85378AC080C}"/>
                </a:ext>
              </a:extLst>
            </p:cNvPr>
            <p:cNvSpPr/>
            <p:nvPr/>
          </p:nvSpPr>
          <p:spPr>
            <a:xfrm>
              <a:off x="6713403" y="11653829"/>
              <a:ext cx="2660958" cy="10156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9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pPr algn="r"/>
              <a:r>
                <a:rPr lang="en-US" sz="9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1085" name="Group 38">
            <a:extLst>
              <a:ext uri="{FF2B5EF4-FFF2-40B4-BE49-F238E27FC236}">
                <a16:creationId xmlns:a16="http://schemas.microsoft.com/office/drawing/2014/main" id="{757D98B7-F30E-EA4E-9055-ABAD66BF580B}"/>
              </a:ext>
            </a:extLst>
          </p:cNvPr>
          <p:cNvGrpSpPr/>
          <p:nvPr/>
        </p:nvGrpSpPr>
        <p:grpSpPr>
          <a:xfrm>
            <a:off x="1274311" y="5098728"/>
            <a:ext cx="1330479" cy="682440"/>
            <a:chOff x="6713403" y="11304611"/>
            <a:chExt cx="2660958" cy="1364879"/>
          </a:xfrm>
        </p:grpSpPr>
        <p:sp>
          <p:nvSpPr>
            <p:cNvPr id="1086" name="CuadroTexto 395">
              <a:extLst>
                <a:ext uri="{FF2B5EF4-FFF2-40B4-BE49-F238E27FC236}">
                  <a16:creationId xmlns:a16="http://schemas.microsoft.com/office/drawing/2014/main" id="{E7922B77-EC96-0649-B822-DB81670DF2C0}"/>
                </a:ext>
              </a:extLst>
            </p:cNvPr>
            <p:cNvSpPr txBox="1"/>
            <p:nvPr/>
          </p:nvSpPr>
          <p:spPr>
            <a:xfrm>
              <a:off x="6983385" y="11304611"/>
              <a:ext cx="2382676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>
                  <a:solidFill>
                    <a:schemeClr val="tx2"/>
                  </a:solidFill>
                  <a:latin typeface="Lato" charset="0"/>
                  <a:ea typeface="Lato" charset="0"/>
                  <a:cs typeface="Lato" charset="0"/>
                </a:rPr>
                <a:t>Identify</a:t>
              </a:r>
            </a:p>
          </p:txBody>
        </p:sp>
        <p:sp>
          <p:nvSpPr>
            <p:cNvPr id="1087" name="Rectangle 40">
              <a:extLst>
                <a:ext uri="{FF2B5EF4-FFF2-40B4-BE49-F238E27FC236}">
                  <a16:creationId xmlns:a16="http://schemas.microsoft.com/office/drawing/2014/main" id="{3A044612-1D1F-CB43-95AA-4180489ACF8C}"/>
                </a:ext>
              </a:extLst>
            </p:cNvPr>
            <p:cNvSpPr/>
            <p:nvPr/>
          </p:nvSpPr>
          <p:spPr>
            <a:xfrm>
              <a:off x="6713403" y="11653829"/>
              <a:ext cx="2660958" cy="10156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9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pPr algn="r"/>
              <a:r>
                <a:rPr lang="en-US" sz="9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1088" name="Group 38">
            <a:extLst>
              <a:ext uri="{FF2B5EF4-FFF2-40B4-BE49-F238E27FC236}">
                <a16:creationId xmlns:a16="http://schemas.microsoft.com/office/drawing/2014/main" id="{B8B7D2BA-0ED1-9447-AC2D-80A3642F9993}"/>
              </a:ext>
            </a:extLst>
          </p:cNvPr>
          <p:cNvGrpSpPr/>
          <p:nvPr/>
        </p:nvGrpSpPr>
        <p:grpSpPr>
          <a:xfrm>
            <a:off x="2412829" y="5767406"/>
            <a:ext cx="1330479" cy="682440"/>
            <a:chOff x="6713403" y="11304611"/>
            <a:chExt cx="2660958" cy="1364879"/>
          </a:xfrm>
        </p:grpSpPr>
        <p:sp>
          <p:nvSpPr>
            <p:cNvPr id="1089" name="CuadroTexto 395">
              <a:extLst>
                <a:ext uri="{FF2B5EF4-FFF2-40B4-BE49-F238E27FC236}">
                  <a16:creationId xmlns:a16="http://schemas.microsoft.com/office/drawing/2014/main" id="{5DBD355E-FC54-AA4E-BD7D-835181FFEECA}"/>
                </a:ext>
              </a:extLst>
            </p:cNvPr>
            <p:cNvSpPr txBox="1"/>
            <p:nvPr/>
          </p:nvSpPr>
          <p:spPr>
            <a:xfrm>
              <a:off x="6983385" y="11304611"/>
              <a:ext cx="2382676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>
                  <a:solidFill>
                    <a:schemeClr val="tx2"/>
                  </a:solidFill>
                  <a:latin typeface="Lato" charset="0"/>
                  <a:ea typeface="Lato" charset="0"/>
                  <a:cs typeface="Lato" charset="0"/>
                </a:rPr>
                <a:t>Advertise</a:t>
              </a:r>
            </a:p>
          </p:txBody>
        </p:sp>
        <p:sp>
          <p:nvSpPr>
            <p:cNvPr id="1090" name="Rectangle 40">
              <a:extLst>
                <a:ext uri="{FF2B5EF4-FFF2-40B4-BE49-F238E27FC236}">
                  <a16:creationId xmlns:a16="http://schemas.microsoft.com/office/drawing/2014/main" id="{3025BC06-4061-024C-BD45-25B4F16B338E}"/>
                </a:ext>
              </a:extLst>
            </p:cNvPr>
            <p:cNvSpPr/>
            <p:nvPr/>
          </p:nvSpPr>
          <p:spPr>
            <a:xfrm>
              <a:off x="6713403" y="11653829"/>
              <a:ext cx="2660958" cy="10156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9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pPr algn="r"/>
              <a:r>
                <a:rPr lang="en-US" sz="9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1091" name="Group 38">
            <a:extLst>
              <a:ext uri="{FF2B5EF4-FFF2-40B4-BE49-F238E27FC236}">
                <a16:creationId xmlns:a16="http://schemas.microsoft.com/office/drawing/2014/main" id="{5FAE7A4E-36ED-C043-8A8D-2486A7E418B0}"/>
              </a:ext>
            </a:extLst>
          </p:cNvPr>
          <p:cNvGrpSpPr/>
          <p:nvPr/>
        </p:nvGrpSpPr>
        <p:grpSpPr>
          <a:xfrm>
            <a:off x="8579035" y="1577141"/>
            <a:ext cx="1330479" cy="682440"/>
            <a:chOff x="6713403" y="11304611"/>
            <a:chExt cx="2660958" cy="1364879"/>
          </a:xfrm>
        </p:grpSpPr>
        <p:sp>
          <p:nvSpPr>
            <p:cNvPr id="1092" name="CuadroTexto 395">
              <a:extLst>
                <a:ext uri="{FF2B5EF4-FFF2-40B4-BE49-F238E27FC236}">
                  <a16:creationId xmlns:a16="http://schemas.microsoft.com/office/drawing/2014/main" id="{4FB365EA-63B6-CD4D-A7DD-C9CD9D43DBA4}"/>
                </a:ext>
              </a:extLst>
            </p:cNvPr>
            <p:cNvSpPr txBox="1"/>
            <p:nvPr/>
          </p:nvSpPr>
          <p:spPr>
            <a:xfrm>
              <a:off x="6722125" y="11304611"/>
              <a:ext cx="2382676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>
                  <a:solidFill>
                    <a:schemeClr val="tx2"/>
                  </a:solidFill>
                  <a:latin typeface="Lato" charset="0"/>
                  <a:ea typeface="Lato" charset="0"/>
                  <a:cs typeface="Lato" charset="0"/>
                </a:rPr>
                <a:t>Analyze</a:t>
              </a:r>
            </a:p>
          </p:txBody>
        </p:sp>
        <p:sp>
          <p:nvSpPr>
            <p:cNvPr id="1093" name="Rectangle 40">
              <a:extLst>
                <a:ext uri="{FF2B5EF4-FFF2-40B4-BE49-F238E27FC236}">
                  <a16:creationId xmlns:a16="http://schemas.microsoft.com/office/drawing/2014/main" id="{2BBF0A09-E9A5-C345-B715-AD05967B48AB}"/>
                </a:ext>
              </a:extLst>
            </p:cNvPr>
            <p:cNvSpPr/>
            <p:nvPr/>
          </p:nvSpPr>
          <p:spPr>
            <a:xfrm>
              <a:off x="6713403" y="11653829"/>
              <a:ext cx="2660958" cy="10156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9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1094" name="Group 38">
            <a:extLst>
              <a:ext uri="{FF2B5EF4-FFF2-40B4-BE49-F238E27FC236}">
                <a16:creationId xmlns:a16="http://schemas.microsoft.com/office/drawing/2014/main" id="{7825DAB4-CC70-0F41-ACE8-017A4D54AA24}"/>
              </a:ext>
            </a:extLst>
          </p:cNvPr>
          <p:cNvGrpSpPr/>
          <p:nvPr/>
        </p:nvGrpSpPr>
        <p:grpSpPr>
          <a:xfrm>
            <a:off x="9665879" y="2308639"/>
            <a:ext cx="1330479" cy="682440"/>
            <a:chOff x="6713403" y="11304611"/>
            <a:chExt cx="2660958" cy="1364879"/>
          </a:xfrm>
        </p:grpSpPr>
        <p:sp>
          <p:nvSpPr>
            <p:cNvPr id="1095" name="CuadroTexto 395">
              <a:extLst>
                <a:ext uri="{FF2B5EF4-FFF2-40B4-BE49-F238E27FC236}">
                  <a16:creationId xmlns:a16="http://schemas.microsoft.com/office/drawing/2014/main" id="{6DCB1C5E-FB3C-6B41-A2FC-96C9A3669175}"/>
                </a:ext>
              </a:extLst>
            </p:cNvPr>
            <p:cNvSpPr txBox="1"/>
            <p:nvPr/>
          </p:nvSpPr>
          <p:spPr>
            <a:xfrm>
              <a:off x="6722125" y="11304611"/>
              <a:ext cx="2382676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>
                  <a:solidFill>
                    <a:schemeClr val="tx2"/>
                  </a:solidFill>
                  <a:latin typeface="Lato" charset="0"/>
                  <a:ea typeface="Lato" charset="0"/>
                  <a:cs typeface="Lato" charset="0"/>
                </a:rPr>
                <a:t>Advertise</a:t>
              </a:r>
            </a:p>
          </p:txBody>
        </p:sp>
        <p:sp>
          <p:nvSpPr>
            <p:cNvPr id="1096" name="Rectangle 40">
              <a:extLst>
                <a:ext uri="{FF2B5EF4-FFF2-40B4-BE49-F238E27FC236}">
                  <a16:creationId xmlns:a16="http://schemas.microsoft.com/office/drawing/2014/main" id="{7D6171E1-5311-E64C-A8E0-A79FF7189CA7}"/>
                </a:ext>
              </a:extLst>
            </p:cNvPr>
            <p:cNvSpPr/>
            <p:nvPr/>
          </p:nvSpPr>
          <p:spPr>
            <a:xfrm>
              <a:off x="6713403" y="11653829"/>
              <a:ext cx="2660958" cy="10156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9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1097" name="Group 38">
            <a:extLst>
              <a:ext uri="{FF2B5EF4-FFF2-40B4-BE49-F238E27FC236}">
                <a16:creationId xmlns:a16="http://schemas.microsoft.com/office/drawing/2014/main" id="{13047A17-5D85-9C44-80F5-C21C069CABD7}"/>
              </a:ext>
            </a:extLst>
          </p:cNvPr>
          <p:cNvGrpSpPr/>
          <p:nvPr/>
        </p:nvGrpSpPr>
        <p:grpSpPr>
          <a:xfrm>
            <a:off x="9650683" y="5087117"/>
            <a:ext cx="1330479" cy="682440"/>
            <a:chOff x="6713403" y="11304611"/>
            <a:chExt cx="2660958" cy="1364879"/>
          </a:xfrm>
        </p:grpSpPr>
        <p:sp>
          <p:nvSpPr>
            <p:cNvPr id="1098" name="CuadroTexto 395">
              <a:extLst>
                <a:ext uri="{FF2B5EF4-FFF2-40B4-BE49-F238E27FC236}">
                  <a16:creationId xmlns:a16="http://schemas.microsoft.com/office/drawing/2014/main" id="{8BB32D08-9DD7-8E4F-A111-A8ADA3774715}"/>
                </a:ext>
              </a:extLst>
            </p:cNvPr>
            <p:cNvSpPr txBox="1"/>
            <p:nvPr/>
          </p:nvSpPr>
          <p:spPr>
            <a:xfrm>
              <a:off x="6722125" y="11304611"/>
              <a:ext cx="2382676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>
                  <a:solidFill>
                    <a:schemeClr val="tx2"/>
                  </a:solidFill>
                  <a:latin typeface="Lato" charset="0"/>
                  <a:ea typeface="Lato" charset="0"/>
                  <a:cs typeface="Lato" charset="0"/>
                </a:rPr>
                <a:t>Authorize</a:t>
              </a:r>
            </a:p>
          </p:txBody>
        </p:sp>
        <p:sp>
          <p:nvSpPr>
            <p:cNvPr id="1099" name="Rectangle 40">
              <a:extLst>
                <a:ext uri="{FF2B5EF4-FFF2-40B4-BE49-F238E27FC236}">
                  <a16:creationId xmlns:a16="http://schemas.microsoft.com/office/drawing/2014/main" id="{FEB80EBE-49AC-FB4D-B70A-DA9C6AA66A44}"/>
                </a:ext>
              </a:extLst>
            </p:cNvPr>
            <p:cNvSpPr/>
            <p:nvPr/>
          </p:nvSpPr>
          <p:spPr>
            <a:xfrm>
              <a:off x="6713403" y="11653829"/>
              <a:ext cx="2660958" cy="10156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9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1100" name="Group 38">
            <a:extLst>
              <a:ext uri="{FF2B5EF4-FFF2-40B4-BE49-F238E27FC236}">
                <a16:creationId xmlns:a16="http://schemas.microsoft.com/office/drawing/2014/main" id="{F642855A-6BA0-3641-A233-CAC6AB65B7D2}"/>
              </a:ext>
            </a:extLst>
          </p:cNvPr>
          <p:cNvGrpSpPr/>
          <p:nvPr/>
        </p:nvGrpSpPr>
        <p:grpSpPr>
          <a:xfrm>
            <a:off x="8577730" y="5719050"/>
            <a:ext cx="1330479" cy="682440"/>
            <a:chOff x="6713403" y="11304611"/>
            <a:chExt cx="2660958" cy="1364879"/>
          </a:xfrm>
        </p:grpSpPr>
        <p:sp>
          <p:nvSpPr>
            <p:cNvPr id="1101" name="CuadroTexto 395">
              <a:extLst>
                <a:ext uri="{FF2B5EF4-FFF2-40B4-BE49-F238E27FC236}">
                  <a16:creationId xmlns:a16="http://schemas.microsoft.com/office/drawing/2014/main" id="{FCBCD768-8022-514E-B063-519D09F83ADD}"/>
                </a:ext>
              </a:extLst>
            </p:cNvPr>
            <p:cNvSpPr txBox="1"/>
            <p:nvPr/>
          </p:nvSpPr>
          <p:spPr>
            <a:xfrm>
              <a:off x="6722125" y="11304611"/>
              <a:ext cx="2382676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>
                  <a:solidFill>
                    <a:schemeClr val="tx2"/>
                  </a:solidFill>
                  <a:latin typeface="Lato" charset="0"/>
                  <a:ea typeface="Lato" charset="0"/>
                  <a:cs typeface="Lato" charset="0"/>
                </a:rPr>
                <a:t>Present</a:t>
              </a:r>
            </a:p>
          </p:txBody>
        </p:sp>
        <p:sp>
          <p:nvSpPr>
            <p:cNvPr id="1102" name="Rectangle 40">
              <a:extLst>
                <a:ext uri="{FF2B5EF4-FFF2-40B4-BE49-F238E27FC236}">
                  <a16:creationId xmlns:a16="http://schemas.microsoft.com/office/drawing/2014/main" id="{E554116C-6D6F-4341-AEDB-47C841060AFC}"/>
                </a:ext>
              </a:extLst>
            </p:cNvPr>
            <p:cNvSpPr/>
            <p:nvPr/>
          </p:nvSpPr>
          <p:spPr>
            <a:xfrm>
              <a:off x="6713403" y="11653829"/>
              <a:ext cx="2660958" cy="10156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90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pic>
        <p:nvPicPr>
          <p:cNvPr id="2" name="Picture 1" descr="Transformation Logo">
            <a:extLst>
              <a:ext uri="{FF2B5EF4-FFF2-40B4-BE49-F238E27FC236}">
                <a16:creationId xmlns:a16="http://schemas.microsoft.com/office/drawing/2014/main" id="{C1872344-23BD-13E5-4EF1-0716348262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9046" y="182479"/>
            <a:ext cx="1620754" cy="67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9391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72C33C8C164B40AE1BA89819F57FFA" ma:contentTypeVersion="17" ma:contentTypeDescription="Create a new document." ma:contentTypeScope="" ma:versionID="b859135d4bef9c1f05b0c80570075bb6">
  <xsd:schema xmlns:xsd="http://www.w3.org/2001/XMLSchema" xmlns:xs="http://www.w3.org/2001/XMLSchema" xmlns:p="http://schemas.microsoft.com/office/2006/metadata/properties" xmlns:ns2="219baafa-49ba-40f1-811a-587cb6ff0d61" xmlns:ns3="fd98b1b5-df46-40d8-82f0-36dd35fd51c6" targetNamespace="http://schemas.microsoft.com/office/2006/metadata/properties" ma:root="true" ma:fieldsID="3427f536dd7787223b0d264a4fd0c410" ns2:_="" ns3:_="">
    <xsd:import namespace="219baafa-49ba-40f1-811a-587cb6ff0d61"/>
    <xsd:import namespace="fd98b1b5-df46-40d8-82f0-36dd35fd51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9baafa-49ba-40f1-811a-587cb6ff0d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fd05545-b86c-4f8f-a142-086a5e60f7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98b1b5-df46-40d8-82f0-36dd35fd51c6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22bcdae3-3e73-499b-9409-657d3561efb8}" ma:internalName="TaxCatchAll" ma:showField="CatchAllData" ma:web="fd98b1b5-df46-40d8-82f0-36dd35fd5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19baafa-49ba-40f1-811a-587cb6ff0d61">
      <Terms xmlns="http://schemas.microsoft.com/office/infopath/2007/PartnerControls"/>
    </lcf76f155ced4ddcb4097134ff3c332f>
    <TaxCatchAll xmlns="fd98b1b5-df46-40d8-82f0-36dd35fd51c6" xsi:nil="true"/>
  </documentManagement>
</p:properties>
</file>

<file path=customXml/itemProps1.xml><?xml version="1.0" encoding="utf-8"?>
<ds:datastoreItem xmlns:ds="http://schemas.openxmlformats.org/officeDocument/2006/customXml" ds:itemID="{752020FC-4A2D-4774-8C14-8B40449CDB35}"/>
</file>

<file path=customXml/itemProps2.xml><?xml version="1.0" encoding="utf-8"?>
<ds:datastoreItem xmlns:ds="http://schemas.openxmlformats.org/officeDocument/2006/customXml" ds:itemID="{945FE2E0-1163-4C65-9424-9345022E7A00}"/>
</file>

<file path=customXml/itemProps3.xml><?xml version="1.0" encoding="utf-8"?>
<ds:datastoreItem xmlns:ds="http://schemas.openxmlformats.org/officeDocument/2006/customXml" ds:itemID="{8C8FCEBF-93D9-411F-9174-737ABD2C7CD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161</Words>
  <Application>Microsoft Office PowerPoint</Application>
  <PresentationFormat>Widescreen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Lato</vt:lpstr>
      <vt:lpstr>Lato Heavy</vt:lpstr>
      <vt:lpstr>Lato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2025-09-02T11:57:37Z</dcterms:created>
  <dcterms:modified xsi:type="dcterms:W3CDTF">2025-09-02T11:57:49Z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0x010100C372C33C8C164B40AE1BA89819F57FFA</vt:lpwstr>
  </property>
</Properties>
</file>