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3.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8"/>
  </p:notesMasterIdLst>
  <p:sldIdLst>
    <p:sldId id="265" r:id="rId5"/>
    <p:sldId id="308" r:id="rId6"/>
    <p:sldId id="343" r:id="rId7"/>
    <p:sldId id="296" r:id="rId8"/>
    <p:sldId id="309" r:id="rId9"/>
    <p:sldId id="317" r:id="rId10"/>
    <p:sldId id="315" r:id="rId11"/>
    <p:sldId id="344" r:id="rId12"/>
    <p:sldId id="318" r:id="rId13"/>
    <p:sldId id="342" r:id="rId14"/>
    <p:sldId id="340" r:id="rId15"/>
    <p:sldId id="326" r:id="rId16"/>
    <p:sldId id="327" r:id="rId17"/>
    <p:sldId id="328" r:id="rId18"/>
    <p:sldId id="322" r:id="rId19"/>
    <p:sldId id="323" r:id="rId20"/>
    <p:sldId id="345" r:id="rId21"/>
    <p:sldId id="346" r:id="rId22"/>
    <p:sldId id="337" r:id="rId23"/>
    <p:sldId id="332" r:id="rId24"/>
    <p:sldId id="329" r:id="rId25"/>
    <p:sldId id="330" r:id="rId26"/>
    <p:sldId id="321" r:id="rId27"/>
  </p:sldIdLst>
  <p:sldSz cx="12192000" cy="6858000"/>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8A0B086-49D4-024F-2C89-4A15309E18AE}" name="Cope, Peter (NHS Dorset)" initials="CD" userId="S::peter.cope@nhsdorset.nhs.uk::2ce075fa-775a-49eb-81ac-24a35358b3f0" providerId="AD"/>
  <p188:author id="{E55996CC-8C35-4DA9-08EA-B3A26FF7CA59}" name="Cope, Peter (NHS Dorset)" initials="PC" userId="S::Peter.Cope@nhsdorset.nhs.uk::2ce075fa-775a-49eb-81ac-24a35358b3f0" providerId="AD"/>
  <p188:author id="{411B1EED-A77A-4F1F-1852-3637484BC42C}" name="Connolly, Liz (NHS Dorset)" initials="CD" userId="S::liz.connolly@nhsdorset.nhs.uk::5934df0b-7be7-40aa-97df-77a90f1468b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9F98"/>
    <a:srgbClr val="41B6E6"/>
    <a:srgbClr val="AE2573"/>
    <a:srgbClr val="005EB8"/>
    <a:srgbClr val="33007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D26C92E-3B3A-46A8-A56F-52D3C7720277}" v="2605" dt="2024-04-26T09:42:15.12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viewProps" Target="viewProps.xml"/><Relationship Id="rId35" Type="http://schemas.microsoft.com/office/2018/10/relationships/authors" Target="author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ope, Peter (NHS Dorset)" userId="S::peter.cope@nhsdorset.nhs.uk::2ce075fa-775a-49eb-81ac-24a35358b3f0" providerId="AD" clId="Web-{483BA8E4-7B2E-41D0-A122-A91FBBC13800}"/>
    <pc:docChg chg="addSld delSld modSld sldOrd">
      <pc:chgData name="Cope, Peter (NHS Dorset)" userId="S::peter.cope@nhsdorset.nhs.uk::2ce075fa-775a-49eb-81ac-24a35358b3f0" providerId="AD" clId="Web-{483BA8E4-7B2E-41D0-A122-A91FBBC13800}" dt="2024-03-06T14:52:35.940" v="560" actId="14100"/>
      <pc:docMkLst>
        <pc:docMk/>
      </pc:docMkLst>
      <pc:sldChg chg="del">
        <pc:chgData name="Cope, Peter (NHS Dorset)" userId="S::peter.cope@nhsdorset.nhs.uk::2ce075fa-775a-49eb-81ac-24a35358b3f0" providerId="AD" clId="Web-{483BA8E4-7B2E-41D0-A122-A91FBBC13800}" dt="2024-03-06T14:46:22.431" v="409"/>
        <pc:sldMkLst>
          <pc:docMk/>
          <pc:sldMk cId="3554327850" sldId="267"/>
        </pc:sldMkLst>
      </pc:sldChg>
      <pc:sldChg chg="del">
        <pc:chgData name="Cope, Peter (NHS Dorset)" userId="S::peter.cope@nhsdorset.nhs.uk::2ce075fa-775a-49eb-81ac-24a35358b3f0" providerId="AD" clId="Web-{483BA8E4-7B2E-41D0-A122-A91FBBC13800}" dt="2024-03-06T14:46:23.665" v="411"/>
        <pc:sldMkLst>
          <pc:docMk/>
          <pc:sldMk cId="837750842" sldId="268"/>
        </pc:sldMkLst>
      </pc:sldChg>
      <pc:sldChg chg="del">
        <pc:chgData name="Cope, Peter (NHS Dorset)" userId="S::peter.cope@nhsdorset.nhs.uk::2ce075fa-775a-49eb-81ac-24a35358b3f0" providerId="AD" clId="Web-{483BA8E4-7B2E-41D0-A122-A91FBBC13800}" dt="2024-03-06T14:46:24.509" v="412"/>
        <pc:sldMkLst>
          <pc:docMk/>
          <pc:sldMk cId="2704126039" sldId="269"/>
        </pc:sldMkLst>
      </pc:sldChg>
      <pc:sldChg chg="del">
        <pc:chgData name="Cope, Peter (NHS Dorset)" userId="S::peter.cope@nhsdorset.nhs.uk::2ce075fa-775a-49eb-81ac-24a35358b3f0" providerId="AD" clId="Web-{483BA8E4-7B2E-41D0-A122-A91FBBC13800}" dt="2024-03-06T14:46:25.665" v="413"/>
        <pc:sldMkLst>
          <pc:docMk/>
          <pc:sldMk cId="1475461687" sldId="270"/>
        </pc:sldMkLst>
      </pc:sldChg>
      <pc:sldChg chg="del">
        <pc:chgData name="Cope, Peter (NHS Dorset)" userId="S::peter.cope@nhsdorset.nhs.uk::2ce075fa-775a-49eb-81ac-24a35358b3f0" providerId="AD" clId="Web-{483BA8E4-7B2E-41D0-A122-A91FBBC13800}" dt="2024-03-06T14:46:19.040" v="405"/>
        <pc:sldMkLst>
          <pc:docMk/>
          <pc:sldMk cId="3345891441" sldId="288"/>
        </pc:sldMkLst>
      </pc:sldChg>
      <pc:sldChg chg="del">
        <pc:chgData name="Cope, Peter (NHS Dorset)" userId="S::peter.cope@nhsdorset.nhs.uk::2ce075fa-775a-49eb-81ac-24a35358b3f0" providerId="AD" clId="Web-{483BA8E4-7B2E-41D0-A122-A91FBBC13800}" dt="2024-03-06T14:46:20.993" v="407"/>
        <pc:sldMkLst>
          <pc:docMk/>
          <pc:sldMk cId="1025945851" sldId="290"/>
        </pc:sldMkLst>
      </pc:sldChg>
      <pc:sldChg chg="del">
        <pc:chgData name="Cope, Peter (NHS Dorset)" userId="S::peter.cope@nhsdorset.nhs.uk::2ce075fa-775a-49eb-81ac-24a35358b3f0" providerId="AD" clId="Web-{483BA8E4-7B2E-41D0-A122-A91FBBC13800}" dt="2024-03-06T14:46:21.696" v="408"/>
        <pc:sldMkLst>
          <pc:docMk/>
          <pc:sldMk cId="1699482192" sldId="291"/>
        </pc:sldMkLst>
      </pc:sldChg>
      <pc:sldChg chg="del">
        <pc:chgData name="Cope, Peter (NHS Dorset)" userId="S::peter.cope@nhsdorset.nhs.uk::2ce075fa-775a-49eb-81ac-24a35358b3f0" providerId="AD" clId="Web-{483BA8E4-7B2E-41D0-A122-A91FBBC13800}" dt="2024-03-06T14:46:19.790" v="406"/>
        <pc:sldMkLst>
          <pc:docMk/>
          <pc:sldMk cId="3917858851" sldId="292"/>
        </pc:sldMkLst>
      </pc:sldChg>
      <pc:sldChg chg="modSp">
        <pc:chgData name="Cope, Peter (NHS Dorset)" userId="S::peter.cope@nhsdorset.nhs.uk::2ce075fa-775a-49eb-81ac-24a35358b3f0" providerId="AD" clId="Web-{483BA8E4-7B2E-41D0-A122-A91FBBC13800}" dt="2024-03-06T14:35:34.450" v="228" actId="20577"/>
        <pc:sldMkLst>
          <pc:docMk/>
          <pc:sldMk cId="4122504892" sldId="296"/>
        </pc:sldMkLst>
        <pc:spChg chg="mod">
          <ac:chgData name="Cope, Peter (NHS Dorset)" userId="S::peter.cope@nhsdorset.nhs.uk::2ce075fa-775a-49eb-81ac-24a35358b3f0" providerId="AD" clId="Web-{483BA8E4-7B2E-41D0-A122-A91FBBC13800}" dt="2024-03-06T14:35:34.450" v="228" actId="20577"/>
          <ac:spMkLst>
            <pc:docMk/>
            <pc:sldMk cId="4122504892" sldId="296"/>
            <ac:spMk id="2" creationId="{3D83D7EF-93EE-221F-E2EE-9462B29BAC6C}"/>
          </ac:spMkLst>
        </pc:spChg>
      </pc:sldChg>
      <pc:sldChg chg="del">
        <pc:chgData name="Cope, Peter (NHS Dorset)" userId="S::peter.cope@nhsdorset.nhs.uk::2ce075fa-775a-49eb-81ac-24a35358b3f0" providerId="AD" clId="Web-{483BA8E4-7B2E-41D0-A122-A91FBBC13800}" dt="2024-03-06T14:46:09.289" v="395"/>
        <pc:sldMkLst>
          <pc:docMk/>
          <pc:sldMk cId="572239193" sldId="297"/>
        </pc:sldMkLst>
      </pc:sldChg>
      <pc:sldChg chg="del">
        <pc:chgData name="Cope, Peter (NHS Dorset)" userId="S::peter.cope@nhsdorset.nhs.uk::2ce075fa-775a-49eb-81ac-24a35358b3f0" providerId="AD" clId="Web-{483BA8E4-7B2E-41D0-A122-A91FBBC13800}" dt="2024-03-06T14:46:07.758" v="394"/>
        <pc:sldMkLst>
          <pc:docMk/>
          <pc:sldMk cId="1157251546" sldId="298"/>
        </pc:sldMkLst>
      </pc:sldChg>
      <pc:sldChg chg="del">
        <pc:chgData name="Cope, Peter (NHS Dorset)" userId="S::peter.cope@nhsdorset.nhs.uk::2ce075fa-775a-49eb-81ac-24a35358b3f0" providerId="AD" clId="Web-{483BA8E4-7B2E-41D0-A122-A91FBBC13800}" dt="2024-03-06T14:46:13.805" v="398"/>
        <pc:sldMkLst>
          <pc:docMk/>
          <pc:sldMk cId="306114557" sldId="299"/>
        </pc:sldMkLst>
      </pc:sldChg>
      <pc:sldChg chg="del">
        <pc:chgData name="Cope, Peter (NHS Dorset)" userId="S::peter.cope@nhsdorset.nhs.uk::2ce075fa-775a-49eb-81ac-24a35358b3f0" providerId="AD" clId="Web-{483BA8E4-7B2E-41D0-A122-A91FBBC13800}" dt="2024-03-06T14:46:10.399" v="396"/>
        <pc:sldMkLst>
          <pc:docMk/>
          <pc:sldMk cId="1664614309" sldId="300"/>
        </pc:sldMkLst>
      </pc:sldChg>
      <pc:sldChg chg="del">
        <pc:chgData name="Cope, Peter (NHS Dorset)" userId="S::peter.cope@nhsdorset.nhs.uk::2ce075fa-775a-49eb-81ac-24a35358b3f0" providerId="AD" clId="Web-{483BA8E4-7B2E-41D0-A122-A91FBBC13800}" dt="2024-03-06T14:46:12.774" v="397"/>
        <pc:sldMkLst>
          <pc:docMk/>
          <pc:sldMk cId="3497608803" sldId="301"/>
        </pc:sldMkLst>
      </pc:sldChg>
      <pc:sldChg chg="del">
        <pc:chgData name="Cope, Peter (NHS Dorset)" userId="S::peter.cope@nhsdorset.nhs.uk::2ce075fa-775a-49eb-81ac-24a35358b3f0" providerId="AD" clId="Web-{483BA8E4-7B2E-41D0-A122-A91FBBC13800}" dt="2024-03-06T14:46:18.321" v="404"/>
        <pc:sldMkLst>
          <pc:docMk/>
          <pc:sldMk cId="1490885458" sldId="302"/>
        </pc:sldMkLst>
      </pc:sldChg>
      <pc:sldChg chg="del">
        <pc:chgData name="Cope, Peter (NHS Dorset)" userId="S::peter.cope@nhsdorset.nhs.uk::2ce075fa-775a-49eb-81ac-24a35358b3f0" providerId="AD" clId="Web-{483BA8E4-7B2E-41D0-A122-A91FBBC13800}" dt="2024-03-06T14:46:14.633" v="399"/>
        <pc:sldMkLst>
          <pc:docMk/>
          <pc:sldMk cId="99389637" sldId="303"/>
        </pc:sldMkLst>
      </pc:sldChg>
      <pc:sldChg chg="del">
        <pc:chgData name="Cope, Peter (NHS Dorset)" userId="S::peter.cope@nhsdorset.nhs.uk::2ce075fa-775a-49eb-81ac-24a35358b3f0" providerId="AD" clId="Web-{483BA8E4-7B2E-41D0-A122-A91FBBC13800}" dt="2024-03-06T14:46:15.571" v="400"/>
        <pc:sldMkLst>
          <pc:docMk/>
          <pc:sldMk cId="833347878" sldId="304"/>
        </pc:sldMkLst>
      </pc:sldChg>
      <pc:sldChg chg="del">
        <pc:chgData name="Cope, Peter (NHS Dorset)" userId="S::peter.cope@nhsdorset.nhs.uk::2ce075fa-775a-49eb-81ac-24a35358b3f0" providerId="AD" clId="Web-{483BA8E4-7B2E-41D0-A122-A91FBBC13800}" dt="2024-03-06T14:46:16.165" v="401"/>
        <pc:sldMkLst>
          <pc:docMk/>
          <pc:sldMk cId="2135932340" sldId="305"/>
        </pc:sldMkLst>
      </pc:sldChg>
      <pc:sldChg chg="del">
        <pc:chgData name="Cope, Peter (NHS Dorset)" userId="S::peter.cope@nhsdorset.nhs.uk::2ce075fa-775a-49eb-81ac-24a35358b3f0" providerId="AD" clId="Web-{483BA8E4-7B2E-41D0-A122-A91FBBC13800}" dt="2024-03-06T14:46:16.790" v="402"/>
        <pc:sldMkLst>
          <pc:docMk/>
          <pc:sldMk cId="1170227243" sldId="306"/>
        </pc:sldMkLst>
      </pc:sldChg>
      <pc:sldChg chg="del">
        <pc:chgData name="Cope, Peter (NHS Dorset)" userId="S::peter.cope@nhsdorset.nhs.uk::2ce075fa-775a-49eb-81ac-24a35358b3f0" providerId="AD" clId="Web-{483BA8E4-7B2E-41D0-A122-A91FBBC13800}" dt="2024-03-06T14:46:17.618" v="403"/>
        <pc:sldMkLst>
          <pc:docMk/>
          <pc:sldMk cId="1725714414" sldId="307"/>
        </pc:sldMkLst>
      </pc:sldChg>
      <pc:sldChg chg="modSp">
        <pc:chgData name="Cope, Peter (NHS Dorset)" userId="S::peter.cope@nhsdorset.nhs.uk::2ce075fa-775a-49eb-81ac-24a35358b3f0" providerId="AD" clId="Web-{483BA8E4-7B2E-41D0-A122-A91FBBC13800}" dt="2024-03-06T14:24:52.001" v="25" actId="20577"/>
        <pc:sldMkLst>
          <pc:docMk/>
          <pc:sldMk cId="2004793852" sldId="308"/>
        </pc:sldMkLst>
        <pc:spChg chg="mod">
          <ac:chgData name="Cope, Peter (NHS Dorset)" userId="S::peter.cope@nhsdorset.nhs.uk::2ce075fa-775a-49eb-81ac-24a35358b3f0" providerId="AD" clId="Web-{483BA8E4-7B2E-41D0-A122-A91FBBC13800}" dt="2024-03-06T14:24:52.001" v="25" actId="20577"/>
          <ac:spMkLst>
            <pc:docMk/>
            <pc:sldMk cId="2004793852" sldId="308"/>
            <ac:spMk id="3" creationId="{333400D6-6F4A-3D32-A73E-9F5308408C26}"/>
          </ac:spMkLst>
        </pc:spChg>
        <pc:spChg chg="mod">
          <ac:chgData name="Cope, Peter (NHS Dorset)" userId="S::peter.cope@nhsdorset.nhs.uk::2ce075fa-775a-49eb-81ac-24a35358b3f0" providerId="AD" clId="Web-{483BA8E4-7B2E-41D0-A122-A91FBBC13800}" dt="2024-03-06T14:24:21.218" v="0" actId="20577"/>
          <ac:spMkLst>
            <pc:docMk/>
            <pc:sldMk cId="2004793852" sldId="308"/>
            <ac:spMk id="19" creationId="{025B9D6B-9DBE-88AB-0DED-FFE6AE4D09F4}"/>
          </ac:spMkLst>
        </pc:spChg>
      </pc:sldChg>
      <pc:sldChg chg="addSp delSp modSp mod modClrScheme chgLayout">
        <pc:chgData name="Cope, Peter (NHS Dorset)" userId="S::peter.cope@nhsdorset.nhs.uk::2ce075fa-775a-49eb-81ac-24a35358b3f0" providerId="AD" clId="Web-{483BA8E4-7B2E-41D0-A122-A91FBBC13800}" dt="2024-03-06T14:52:35.940" v="560" actId="14100"/>
        <pc:sldMkLst>
          <pc:docMk/>
          <pc:sldMk cId="3748543007" sldId="310"/>
        </pc:sldMkLst>
        <pc:spChg chg="mod ord">
          <ac:chgData name="Cope, Peter (NHS Dorset)" userId="S::peter.cope@nhsdorset.nhs.uk::2ce075fa-775a-49eb-81ac-24a35358b3f0" providerId="AD" clId="Web-{483BA8E4-7B2E-41D0-A122-A91FBBC13800}" dt="2024-03-06T14:52:23.877" v="559"/>
          <ac:spMkLst>
            <pc:docMk/>
            <pc:sldMk cId="3748543007" sldId="310"/>
            <ac:spMk id="3" creationId="{333400D6-6F4A-3D32-A73E-9F5308408C26}"/>
          </ac:spMkLst>
        </pc:spChg>
        <pc:spChg chg="mod ord">
          <ac:chgData name="Cope, Peter (NHS Dorset)" userId="S::peter.cope@nhsdorset.nhs.uk::2ce075fa-775a-49eb-81ac-24a35358b3f0" providerId="AD" clId="Web-{483BA8E4-7B2E-41D0-A122-A91FBBC13800}" dt="2024-03-06T14:52:23.877" v="559"/>
          <ac:spMkLst>
            <pc:docMk/>
            <pc:sldMk cId="3748543007" sldId="310"/>
            <ac:spMk id="18" creationId="{86407CF8-4A9E-5AE0-4E5D-3AAC280C04DE}"/>
          </ac:spMkLst>
        </pc:spChg>
        <pc:spChg chg="del mod">
          <ac:chgData name="Cope, Peter (NHS Dorset)" userId="S::peter.cope@nhsdorset.nhs.uk::2ce075fa-775a-49eb-81ac-24a35358b3f0" providerId="AD" clId="Web-{483BA8E4-7B2E-41D0-A122-A91FBBC13800}" dt="2024-03-06T14:47:20.216" v="422"/>
          <ac:spMkLst>
            <pc:docMk/>
            <pc:sldMk cId="3748543007" sldId="310"/>
            <ac:spMk id="19" creationId="{025B9D6B-9DBE-88AB-0DED-FFE6AE4D09F4}"/>
          </ac:spMkLst>
        </pc:spChg>
        <pc:graphicFrameChg chg="add mod ord modGraphic">
          <ac:chgData name="Cope, Peter (NHS Dorset)" userId="S::peter.cope@nhsdorset.nhs.uk::2ce075fa-775a-49eb-81ac-24a35358b3f0" providerId="AD" clId="Web-{483BA8E4-7B2E-41D0-A122-A91FBBC13800}" dt="2024-03-06T14:52:35.940" v="560" actId="14100"/>
          <ac:graphicFrameMkLst>
            <pc:docMk/>
            <pc:sldMk cId="3748543007" sldId="310"/>
            <ac:graphicFrameMk id="2" creationId="{D06C40F7-1727-2B8A-3324-CCA58C086585}"/>
          </ac:graphicFrameMkLst>
        </pc:graphicFrameChg>
      </pc:sldChg>
      <pc:sldChg chg="del">
        <pc:chgData name="Cope, Peter (NHS Dorset)" userId="S::peter.cope@nhsdorset.nhs.uk::2ce075fa-775a-49eb-81ac-24a35358b3f0" providerId="AD" clId="Web-{483BA8E4-7B2E-41D0-A122-A91FBBC13800}" dt="2024-03-06T14:46:23.025" v="410"/>
        <pc:sldMkLst>
          <pc:docMk/>
          <pc:sldMk cId="1187068654" sldId="311"/>
        </pc:sldMkLst>
      </pc:sldChg>
      <pc:sldChg chg="del">
        <pc:chgData name="Cope, Peter (NHS Dorset)" userId="S::peter.cope@nhsdorset.nhs.uk::2ce075fa-775a-49eb-81ac-24a35358b3f0" providerId="AD" clId="Web-{483BA8E4-7B2E-41D0-A122-A91FBBC13800}" dt="2024-03-06T14:46:28.228" v="414"/>
        <pc:sldMkLst>
          <pc:docMk/>
          <pc:sldMk cId="862981897" sldId="312"/>
        </pc:sldMkLst>
      </pc:sldChg>
      <pc:sldChg chg="modSp">
        <pc:chgData name="Cope, Peter (NHS Dorset)" userId="S::peter.cope@nhsdorset.nhs.uk::2ce075fa-775a-49eb-81ac-24a35358b3f0" providerId="AD" clId="Web-{483BA8E4-7B2E-41D0-A122-A91FBBC13800}" dt="2024-03-06T14:46:37.151" v="415" actId="20577"/>
        <pc:sldMkLst>
          <pc:docMk/>
          <pc:sldMk cId="2833055038" sldId="313"/>
        </pc:sldMkLst>
        <pc:spChg chg="mod">
          <ac:chgData name="Cope, Peter (NHS Dorset)" userId="S::peter.cope@nhsdorset.nhs.uk::2ce075fa-775a-49eb-81ac-24a35358b3f0" providerId="AD" clId="Web-{483BA8E4-7B2E-41D0-A122-A91FBBC13800}" dt="2024-03-06T14:46:37.151" v="415" actId="20577"/>
          <ac:spMkLst>
            <pc:docMk/>
            <pc:sldMk cId="2833055038" sldId="313"/>
            <ac:spMk id="2" creationId="{F530F17B-9E8E-3172-FAA5-C2832631203F}"/>
          </ac:spMkLst>
        </pc:spChg>
      </pc:sldChg>
      <pc:sldChg chg="addSp delSp modSp new mod modClrScheme chgLayout">
        <pc:chgData name="Cope, Peter (NHS Dorset)" userId="S::peter.cope@nhsdorset.nhs.uk::2ce075fa-775a-49eb-81ac-24a35358b3f0" providerId="AD" clId="Web-{483BA8E4-7B2E-41D0-A122-A91FBBC13800}" dt="2024-03-06T14:36:04.374" v="230"/>
        <pc:sldMkLst>
          <pc:docMk/>
          <pc:sldMk cId="2626893136" sldId="315"/>
        </pc:sldMkLst>
        <pc:spChg chg="mod ord">
          <ac:chgData name="Cope, Peter (NHS Dorset)" userId="S::peter.cope@nhsdorset.nhs.uk::2ce075fa-775a-49eb-81ac-24a35358b3f0" providerId="AD" clId="Web-{483BA8E4-7B2E-41D0-A122-A91FBBC13800}" dt="2024-03-06T14:35:42.310" v="229"/>
          <ac:spMkLst>
            <pc:docMk/>
            <pc:sldMk cId="2626893136" sldId="315"/>
            <ac:spMk id="2" creationId="{E84CCECA-6360-CF7C-EE34-A6DEA58F846E}"/>
          </ac:spMkLst>
        </pc:spChg>
        <pc:spChg chg="del mod ord">
          <ac:chgData name="Cope, Peter (NHS Dorset)" userId="S::peter.cope@nhsdorset.nhs.uk::2ce075fa-775a-49eb-81ac-24a35358b3f0" providerId="AD" clId="Web-{483BA8E4-7B2E-41D0-A122-A91FBBC13800}" dt="2024-03-06T14:27:12.589" v="30"/>
          <ac:spMkLst>
            <pc:docMk/>
            <pc:sldMk cId="2626893136" sldId="315"/>
            <ac:spMk id="3" creationId="{AB0FA4F4-6086-3B83-4283-FE5B7B90C929}"/>
          </ac:spMkLst>
        </pc:spChg>
        <pc:spChg chg="del">
          <ac:chgData name="Cope, Peter (NHS Dorset)" userId="S::peter.cope@nhsdorset.nhs.uk::2ce075fa-775a-49eb-81ac-24a35358b3f0" providerId="AD" clId="Web-{483BA8E4-7B2E-41D0-A122-A91FBBC13800}" dt="2024-03-06T14:27:08.276" v="29"/>
          <ac:spMkLst>
            <pc:docMk/>
            <pc:sldMk cId="2626893136" sldId="315"/>
            <ac:spMk id="4" creationId="{6BFE1968-C0B3-8ED3-767D-3A1C417CA2B7}"/>
          </ac:spMkLst>
        </pc:spChg>
        <pc:spChg chg="add del mod ord">
          <ac:chgData name="Cope, Peter (NHS Dorset)" userId="S::peter.cope@nhsdorset.nhs.uk::2ce075fa-775a-49eb-81ac-24a35358b3f0" providerId="AD" clId="Web-{483BA8E4-7B2E-41D0-A122-A91FBBC13800}" dt="2024-03-06T14:35:42.310" v="229"/>
          <ac:spMkLst>
            <pc:docMk/>
            <pc:sldMk cId="2626893136" sldId="315"/>
            <ac:spMk id="555" creationId="{B57F8335-ABB4-7985-1AE7-8ED5D24147C1}"/>
          </ac:spMkLst>
        </pc:spChg>
        <pc:graphicFrameChg chg="add mod ord modGraphic">
          <ac:chgData name="Cope, Peter (NHS Dorset)" userId="S::peter.cope@nhsdorset.nhs.uk::2ce075fa-775a-49eb-81ac-24a35358b3f0" providerId="AD" clId="Web-{483BA8E4-7B2E-41D0-A122-A91FBBC13800}" dt="2024-03-06T14:36:04.374" v="230"/>
          <ac:graphicFrameMkLst>
            <pc:docMk/>
            <pc:sldMk cId="2626893136" sldId="315"/>
            <ac:graphicFrameMk id="5" creationId="{A7956F26-4587-0D04-C90A-FBCE40170059}"/>
          </ac:graphicFrameMkLst>
        </pc:graphicFrameChg>
      </pc:sldChg>
      <pc:sldChg chg="modSp add ord replId">
        <pc:chgData name="Cope, Peter (NHS Dorset)" userId="S::peter.cope@nhsdorset.nhs.uk::2ce075fa-775a-49eb-81ac-24a35358b3f0" providerId="AD" clId="Web-{483BA8E4-7B2E-41D0-A122-A91FBBC13800}" dt="2024-03-06T14:46:00.789" v="393" actId="20577"/>
        <pc:sldMkLst>
          <pc:docMk/>
          <pc:sldMk cId="201678231" sldId="316"/>
        </pc:sldMkLst>
        <pc:spChg chg="mod">
          <ac:chgData name="Cope, Peter (NHS Dorset)" userId="S::peter.cope@nhsdorset.nhs.uk::2ce075fa-775a-49eb-81ac-24a35358b3f0" providerId="AD" clId="Web-{483BA8E4-7B2E-41D0-A122-A91FBBC13800}" dt="2024-03-06T14:41:59.945" v="235" actId="20577"/>
          <ac:spMkLst>
            <pc:docMk/>
            <pc:sldMk cId="201678231" sldId="316"/>
            <ac:spMk id="2" creationId="{E84CCECA-6360-CF7C-EE34-A6DEA58F846E}"/>
          </ac:spMkLst>
        </pc:spChg>
        <pc:graphicFrameChg chg="modGraphic">
          <ac:chgData name="Cope, Peter (NHS Dorset)" userId="S::peter.cope@nhsdorset.nhs.uk::2ce075fa-775a-49eb-81ac-24a35358b3f0" providerId="AD" clId="Web-{483BA8E4-7B2E-41D0-A122-A91FBBC13800}" dt="2024-03-06T14:46:00.789" v="393" actId="20577"/>
          <ac:graphicFrameMkLst>
            <pc:docMk/>
            <pc:sldMk cId="201678231" sldId="316"/>
            <ac:graphicFrameMk id="5" creationId="{A7956F26-4587-0D04-C90A-FBCE40170059}"/>
          </ac:graphicFrameMkLst>
        </pc:graphicFrameChg>
      </pc:sldChg>
    </pc:docChg>
  </pc:docChgLst>
  <pc:docChgLst>
    <pc:chgData name="Lyons, Tracy (NHS Dorset)" userId="S::tracy.lyons@nhsdorset.nhs.uk::3ec2547c-7db2-4390-80d8-6dea92681640" providerId="AD" clId="Web-{E97E6C78-3253-1887-91B9-C4BD2D01274A}"/>
    <pc:docChg chg="modSld">
      <pc:chgData name="Lyons, Tracy (NHS Dorset)" userId="S::tracy.lyons@nhsdorset.nhs.uk::3ec2547c-7db2-4390-80d8-6dea92681640" providerId="AD" clId="Web-{E97E6C78-3253-1887-91B9-C4BD2D01274A}" dt="2024-03-07T09:55:08.704" v="382" actId="20577"/>
      <pc:docMkLst>
        <pc:docMk/>
      </pc:docMkLst>
      <pc:sldChg chg="modSp">
        <pc:chgData name="Lyons, Tracy (NHS Dorset)" userId="S::tracy.lyons@nhsdorset.nhs.uk::3ec2547c-7db2-4390-80d8-6dea92681640" providerId="AD" clId="Web-{E97E6C78-3253-1887-91B9-C4BD2D01274A}" dt="2024-03-07T09:55:08.704" v="382" actId="20577"/>
        <pc:sldMkLst>
          <pc:docMk/>
          <pc:sldMk cId="2004793852" sldId="308"/>
        </pc:sldMkLst>
        <pc:spChg chg="mod">
          <ac:chgData name="Lyons, Tracy (NHS Dorset)" userId="S::tracy.lyons@nhsdorset.nhs.uk::3ec2547c-7db2-4390-80d8-6dea92681640" providerId="AD" clId="Web-{E97E6C78-3253-1887-91B9-C4BD2D01274A}" dt="2024-03-07T09:54:27.328" v="356" actId="20577"/>
          <ac:spMkLst>
            <pc:docMk/>
            <pc:sldMk cId="2004793852" sldId="308"/>
            <ac:spMk id="3" creationId="{333400D6-6F4A-3D32-A73E-9F5308408C26}"/>
          </ac:spMkLst>
        </pc:spChg>
        <pc:spChg chg="mod">
          <ac:chgData name="Lyons, Tracy (NHS Dorset)" userId="S::tracy.lyons@nhsdorset.nhs.uk::3ec2547c-7db2-4390-80d8-6dea92681640" providerId="AD" clId="Web-{E97E6C78-3253-1887-91B9-C4BD2D01274A}" dt="2024-03-07T09:55:08.704" v="382" actId="20577"/>
          <ac:spMkLst>
            <pc:docMk/>
            <pc:sldMk cId="2004793852" sldId="308"/>
            <ac:spMk id="19" creationId="{025B9D6B-9DBE-88AB-0DED-FFE6AE4D09F4}"/>
          </ac:spMkLst>
        </pc:spChg>
      </pc:sldChg>
    </pc:docChg>
  </pc:docChgLst>
  <pc:docChgLst>
    <pc:chgData name="Cope, Peter (NHS Dorset)" userId="2ce075fa-775a-49eb-81ac-24a35358b3f0" providerId="ADAL" clId="{2D26C92E-3B3A-46A8-A56F-52D3C7720277}"/>
    <pc:docChg chg="undo custSel addSld delSld modSld sldOrd modNotesMaster">
      <pc:chgData name="Cope, Peter (NHS Dorset)" userId="2ce075fa-775a-49eb-81ac-24a35358b3f0" providerId="ADAL" clId="{2D26C92E-3B3A-46A8-A56F-52D3C7720277}" dt="2024-04-26T09:42:15.129" v="7749" actId="27918"/>
      <pc:docMkLst>
        <pc:docMk/>
      </pc:docMkLst>
      <pc:sldChg chg="modSp mod">
        <pc:chgData name="Cope, Peter (NHS Dorset)" userId="2ce075fa-775a-49eb-81ac-24a35358b3f0" providerId="ADAL" clId="{2D26C92E-3B3A-46A8-A56F-52D3C7720277}" dt="2024-04-26T08:20:36.746" v="7715" actId="20577"/>
        <pc:sldMkLst>
          <pc:docMk/>
          <pc:sldMk cId="3814633128" sldId="265"/>
        </pc:sldMkLst>
        <pc:spChg chg="mod">
          <ac:chgData name="Cope, Peter (NHS Dorset)" userId="2ce075fa-775a-49eb-81ac-24a35358b3f0" providerId="ADAL" clId="{2D26C92E-3B3A-46A8-A56F-52D3C7720277}" dt="2024-04-24T10:10:02.267" v="4565" actId="6549"/>
          <ac:spMkLst>
            <pc:docMk/>
            <pc:sldMk cId="3814633128" sldId="265"/>
            <ac:spMk id="2" creationId="{845AA596-36F3-40A8-8CE5-99A601924206}"/>
          </ac:spMkLst>
        </pc:spChg>
        <pc:spChg chg="mod">
          <ac:chgData name="Cope, Peter (NHS Dorset)" userId="2ce075fa-775a-49eb-81ac-24a35358b3f0" providerId="ADAL" clId="{2D26C92E-3B3A-46A8-A56F-52D3C7720277}" dt="2024-04-26T07:29:50.449" v="7712" actId="20577"/>
          <ac:spMkLst>
            <pc:docMk/>
            <pc:sldMk cId="3814633128" sldId="265"/>
            <ac:spMk id="3" creationId="{0CD06649-E624-40FF-8533-7320BE48F91E}"/>
          </ac:spMkLst>
        </pc:spChg>
        <pc:spChg chg="mod">
          <ac:chgData name="Cope, Peter (NHS Dorset)" userId="2ce075fa-775a-49eb-81ac-24a35358b3f0" providerId="ADAL" clId="{2D26C92E-3B3A-46A8-A56F-52D3C7720277}" dt="2024-04-26T08:20:36.746" v="7715" actId="20577"/>
          <ac:spMkLst>
            <pc:docMk/>
            <pc:sldMk cId="3814633128" sldId="265"/>
            <ac:spMk id="4" creationId="{2E0BDF08-7EA2-4DA6-BD5B-2FE85A5B44AB}"/>
          </ac:spMkLst>
        </pc:spChg>
      </pc:sldChg>
      <pc:sldChg chg="del">
        <pc:chgData name="Cope, Peter (NHS Dorset)" userId="2ce075fa-775a-49eb-81ac-24a35358b3f0" providerId="ADAL" clId="{2D26C92E-3B3A-46A8-A56F-52D3C7720277}" dt="2024-03-06T14:13:23.395" v="466" actId="47"/>
        <pc:sldMkLst>
          <pc:docMk/>
          <pc:sldMk cId="1640996758" sldId="293"/>
        </pc:sldMkLst>
      </pc:sldChg>
      <pc:sldChg chg="del">
        <pc:chgData name="Cope, Peter (NHS Dorset)" userId="2ce075fa-775a-49eb-81ac-24a35358b3f0" providerId="ADAL" clId="{2D26C92E-3B3A-46A8-A56F-52D3C7720277}" dt="2024-03-06T14:13:27.381" v="467" actId="47"/>
        <pc:sldMkLst>
          <pc:docMk/>
          <pc:sldMk cId="2218950053" sldId="294"/>
        </pc:sldMkLst>
      </pc:sldChg>
      <pc:sldChg chg="addSp delSp modSp mod ord modClrScheme modAnim chgLayout">
        <pc:chgData name="Cope, Peter (NHS Dorset)" userId="2ce075fa-775a-49eb-81ac-24a35358b3f0" providerId="ADAL" clId="{2D26C92E-3B3A-46A8-A56F-52D3C7720277}" dt="2024-04-26T06:41:17.411" v="6280" actId="20577"/>
        <pc:sldMkLst>
          <pc:docMk/>
          <pc:sldMk cId="4122504892" sldId="296"/>
        </pc:sldMkLst>
        <pc:spChg chg="add del mod ord">
          <ac:chgData name="Cope, Peter (NHS Dorset)" userId="2ce075fa-775a-49eb-81ac-24a35358b3f0" providerId="ADAL" clId="{2D26C92E-3B3A-46A8-A56F-52D3C7720277}" dt="2024-03-21T14:12:06.725" v="2070" actId="12084"/>
          <ac:spMkLst>
            <pc:docMk/>
            <pc:sldMk cId="4122504892" sldId="296"/>
            <ac:spMk id="2" creationId="{3D83D7EF-93EE-221F-E2EE-9462B29BAC6C}"/>
          </ac:spMkLst>
        </pc:spChg>
        <pc:spChg chg="mod ord">
          <ac:chgData name="Cope, Peter (NHS Dorset)" userId="2ce075fa-775a-49eb-81ac-24a35358b3f0" providerId="ADAL" clId="{2D26C92E-3B3A-46A8-A56F-52D3C7720277}" dt="2024-04-26T06:41:17.411" v="6280" actId="20577"/>
          <ac:spMkLst>
            <pc:docMk/>
            <pc:sldMk cId="4122504892" sldId="296"/>
            <ac:spMk id="3" creationId="{7A7421C5-2C92-5BDD-441A-7451CE6F8D19}"/>
          </ac:spMkLst>
        </pc:spChg>
        <pc:spChg chg="add del mod">
          <ac:chgData name="Cope, Peter (NHS Dorset)" userId="2ce075fa-775a-49eb-81ac-24a35358b3f0" providerId="ADAL" clId="{2D26C92E-3B3A-46A8-A56F-52D3C7720277}" dt="2024-03-06T21:08:51.784" v="1399"/>
          <ac:spMkLst>
            <pc:docMk/>
            <pc:sldMk cId="4122504892" sldId="296"/>
            <ac:spMk id="5" creationId="{ABD8FB22-316D-D970-B799-341A63C086E2}"/>
          </ac:spMkLst>
        </pc:spChg>
        <pc:graphicFrameChg chg="add mod modGraphic">
          <ac:chgData name="Cope, Peter (NHS Dorset)" userId="2ce075fa-775a-49eb-81ac-24a35358b3f0" providerId="ADAL" clId="{2D26C92E-3B3A-46A8-A56F-52D3C7720277}" dt="2024-04-25T10:33:20.268" v="5035" actId="207"/>
          <ac:graphicFrameMkLst>
            <pc:docMk/>
            <pc:sldMk cId="4122504892" sldId="296"/>
            <ac:graphicFrameMk id="4" creationId="{773F312C-4C71-090E-FFD7-D212BD13A9E7}"/>
          </ac:graphicFrameMkLst>
        </pc:graphicFrameChg>
        <pc:graphicFrameChg chg="del mod ord">
          <ac:chgData name="Cope, Peter (NHS Dorset)" userId="2ce075fa-775a-49eb-81ac-24a35358b3f0" providerId="ADAL" clId="{2D26C92E-3B3A-46A8-A56F-52D3C7720277}" dt="2024-03-06T21:08:49.783" v="1398" actId="478"/>
          <ac:graphicFrameMkLst>
            <pc:docMk/>
            <pc:sldMk cId="4122504892" sldId="296"/>
            <ac:graphicFrameMk id="6" creationId="{54920906-4289-4915-2938-CE5700220A59}"/>
          </ac:graphicFrameMkLst>
        </pc:graphicFrameChg>
        <pc:graphicFrameChg chg="add mod">
          <ac:chgData name="Cope, Peter (NHS Dorset)" userId="2ce075fa-775a-49eb-81ac-24a35358b3f0" providerId="ADAL" clId="{2D26C92E-3B3A-46A8-A56F-52D3C7720277}" dt="2024-04-25T10:30:32.516" v="5033" actId="14100"/>
          <ac:graphicFrameMkLst>
            <pc:docMk/>
            <pc:sldMk cId="4122504892" sldId="296"/>
            <ac:graphicFrameMk id="7" creationId="{5F6351C9-8988-1B78-25C7-D37FBD790135}"/>
          </ac:graphicFrameMkLst>
        </pc:graphicFrameChg>
      </pc:sldChg>
      <pc:sldChg chg="addSp delSp modSp mod modAnim delCm">
        <pc:chgData name="Cope, Peter (NHS Dorset)" userId="2ce075fa-775a-49eb-81ac-24a35358b3f0" providerId="ADAL" clId="{2D26C92E-3B3A-46A8-A56F-52D3C7720277}" dt="2024-04-26T07:23:42.556" v="7558"/>
        <pc:sldMkLst>
          <pc:docMk/>
          <pc:sldMk cId="2004793852" sldId="308"/>
        </pc:sldMkLst>
        <pc:spChg chg="del mod">
          <ac:chgData name="Cope, Peter (NHS Dorset)" userId="2ce075fa-775a-49eb-81ac-24a35358b3f0" providerId="ADAL" clId="{2D26C92E-3B3A-46A8-A56F-52D3C7720277}" dt="2024-03-21T14:09:37.843" v="2037" actId="12084"/>
          <ac:spMkLst>
            <pc:docMk/>
            <pc:sldMk cId="2004793852" sldId="308"/>
            <ac:spMk id="3" creationId="{333400D6-6F4A-3D32-A73E-9F5308408C26}"/>
          </ac:spMkLst>
        </pc:spChg>
        <pc:spChg chg="mod">
          <ac:chgData name="Cope, Peter (NHS Dorset)" userId="2ce075fa-775a-49eb-81ac-24a35358b3f0" providerId="ADAL" clId="{2D26C92E-3B3A-46A8-A56F-52D3C7720277}" dt="2024-03-06T14:12:49.857" v="380" actId="20577"/>
          <ac:spMkLst>
            <pc:docMk/>
            <pc:sldMk cId="2004793852" sldId="308"/>
            <ac:spMk id="18" creationId="{86407CF8-4A9E-5AE0-4E5D-3AAC280C04DE}"/>
          </ac:spMkLst>
        </pc:spChg>
        <pc:spChg chg="mod">
          <ac:chgData name="Cope, Peter (NHS Dorset)" userId="2ce075fa-775a-49eb-81ac-24a35358b3f0" providerId="ADAL" clId="{2D26C92E-3B3A-46A8-A56F-52D3C7720277}" dt="2024-03-21T14:10:44.347" v="2069" actId="14100"/>
          <ac:spMkLst>
            <pc:docMk/>
            <pc:sldMk cId="2004793852" sldId="308"/>
            <ac:spMk id="19" creationId="{025B9D6B-9DBE-88AB-0DED-FFE6AE4D09F4}"/>
          </ac:spMkLst>
        </pc:spChg>
        <pc:graphicFrameChg chg="add mod">
          <ac:chgData name="Cope, Peter (NHS Dorset)" userId="2ce075fa-775a-49eb-81ac-24a35358b3f0" providerId="ADAL" clId="{2D26C92E-3B3A-46A8-A56F-52D3C7720277}" dt="2024-03-21T14:10:38.730" v="2068" actId="12100"/>
          <ac:graphicFrameMkLst>
            <pc:docMk/>
            <pc:sldMk cId="2004793852" sldId="308"/>
            <ac:graphicFrameMk id="2" creationId="{BC17F772-77A9-E8C4-5822-29F317EFD843}"/>
          </ac:graphicFrameMkLst>
        </pc:graphicFrameChg>
        <pc:extLst>
          <p:ext xmlns:p="http://schemas.openxmlformats.org/presentationml/2006/main" uri="{D6D511B9-2390-475A-947B-AFAB55BFBCF1}">
            <pc226:cmChg xmlns:pc226="http://schemas.microsoft.com/office/powerpoint/2022/06/main/command" chg="del">
              <pc226:chgData name="Cope, Peter (NHS Dorset)" userId="2ce075fa-775a-49eb-81ac-24a35358b3f0" providerId="ADAL" clId="{2D26C92E-3B3A-46A8-A56F-52D3C7720277}" dt="2024-04-25T10:29:58.966" v="5030"/>
              <pc2:cmMkLst xmlns:pc2="http://schemas.microsoft.com/office/powerpoint/2019/9/main/command">
                <pc:docMk/>
                <pc:sldMk cId="2004793852" sldId="308"/>
                <pc2:cmMk id="{4046E6B7-D600-4804-BD80-EF234241DB10}"/>
              </pc2:cmMkLst>
            </pc226:cmChg>
          </p:ext>
        </pc:extLst>
      </pc:sldChg>
      <pc:sldChg chg="addSp delSp modSp mod ord modClrScheme chgLayout">
        <pc:chgData name="Cope, Peter (NHS Dorset)" userId="2ce075fa-775a-49eb-81ac-24a35358b3f0" providerId="ADAL" clId="{2D26C92E-3B3A-46A8-A56F-52D3C7720277}" dt="2024-04-26T06:59:34.021" v="6618"/>
        <pc:sldMkLst>
          <pc:docMk/>
          <pc:sldMk cId="2275922417" sldId="309"/>
        </pc:sldMkLst>
        <pc:spChg chg="mod ord">
          <ac:chgData name="Cope, Peter (NHS Dorset)" userId="2ce075fa-775a-49eb-81ac-24a35358b3f0" providerId="ADAL" clId="{2D26C92E-3B3A-46A8-A56F-52D3C7720277}" dt="2024-04-26T06:59:24.011" v="6614" actId="20577"/>
          <ac:spMkLst>
            <pc:docMk/>
            <pc:sldMk cId="2275922417" sldId="309"/>
            <ac:spMk id="2" creationId="{A3DC6125-C350-7663-63DE-7D1C8D4604BF}"/>
          </ac:spMkLst>
        </pc:spChg>
        <pc:spChg chg="del mod">
          <ac:chgData name="Cope, Peter (NHS Dorset)" userId="2ce075fa-775a-49eb-81ac-24a35358b3f0" providerId="ADAL" clId="{2D26C92E-3B3A-46A8-A56F-52D3C7720277}" dt="2024-04-24T09:53:48.079" v="4195" actId="12084"/>
          <ac:spMkLst>
            <pc:docMk/>
            <pc:sldMk cId="2275922417" sldId="309"/>
            <ac:spMk id="3" creationId="{DF81E64B-6181-2E84-DE43-177CECCF06A0}"/>
          </ac:spMkLst>
        </pc:spChg>
        <pc:spChg chg="del mod">
          <ac:chgData name="Cope, Peter (NHS Dorset)" userId="2ce075fa-775a-49eb-81ac-24a35358b3f0" providerId="ADAL" clId="{2D26C92E-3B3A-46A8-A56F-52D3C7720277}" dt="2024-04-24T09:54:14.393" v="4200" actId="700"/>
          <ac:spMkLst>
            <pc:docMk/>
            <pc:sldMk cId="2275922417" sldId="309"/>
            <ac:spMk id="4" creationId="{CE626EEE-0CD2-A8A4-6217-03BF72FFA6F4}"/>
          </ac:spMkLst>
        </pc:spChg>
        <pc:graphicFrameChg chg="add mod ord modGraphic">
          <ac:chgData name="Cope, Peter (NHS Dorset)" userId="2ce075fa-775a-49eb-81ac-24a35358b3f0" providerId="ADAL" clId="{2D26C92E-3B3A-46A8-A56F-52D3C7720277}" dt="2024-04-24T09:55:39.016" v="4207" actId="403"/>
          <ac:graphicFrameMkLst>
            <pc:docMk/>
            <pc:sldMk cId="2275922417" sldId="309"/>
            <ac:graphicFrameMk id="5" creationId="{8A92E814-88AE-92CB-07A6-3D0E8150A7C4}"/>
          </ac:graphicFrameMkLst>
        </pc:graphicFrameChg>
      </pc:sldChg>
      <pc:sldChg chg="modSp mod modClrScheme chgLayout">
        <pc:chgData name="Cope, Peter (NHS Dorset)" userId="2ce075fa-775a-49eb-81ac-24a35358b3f0" providerId="ADAL" clId="{2D26C92E-3B3A-46A8-A56F-52D3C7720277}" dt="2024-03-06T14:53:26.446" v="943" actId="14100"/>
        <pc:sldMkLst>
          <pc:docMk/>
          <pc:sldMk cId="3748543007" sldId="310"/>
        </pc:sldMkLst>
        <pc:spChg chg="mod ord">
          <ac:chgData name="Cope, Peter (NHS Dorset)" userId="2ce075fa-775a-49eb-81ac-24a35358b3f0" providerId="ADAL" clId="{2D26C92E-3B3A-46A8-A56F-52D3C7720277}" dt="2024-03-06T14:53:08.701" v="942" actId="700"/>
          <ac:spMkLst>
            <pc:docMk/>
            <pc:sldMk cId="3748543007" sldId="310"/>
            <ac:spMk id="3" creationId="{333400D6-6F4A-3D32-A73E-9F5308408C26}"/>
          </ac:spMkLst>
        </pc:spChg>
        <pc:spChg chg="mod ord">
          <ac:chgData name="Cope, Peter (NHS Dorset)" userId="2ce075fa-775a-49eb-81ac-24a35358b3f0" providerId="ADAL" clId="{2D26C92E-3B3A-46A8-A56F-52D3C7720277}" dt="2024-03-06T14:53:08.701" v="942" actId="700"/>
          <ac:spMkLst>
            <pc:docMk/>
            <pc:sldMk cId="3748543007" sldId="310"/>
            <ac:spMk id="18" creationId="{86407CF8-4A9E-5AE0-4E5D-3AAC280C04DE}"/>
          </ac:spMkLst>
        </pc:spChg>
        <pc:spChg chg="mod">
          <ac:chgData name="Cope, Peter (NHS Dorset)" userId="2ce075fa-775a-49eb-81ac-24a35358b3f0" providerId="ADAL" clId="{2D26C92E-3B3A-46A8-A56F-52D3C7720277}" dt="2024-03-06T14:13:51.884" v="470" actId="20577"/>
          <ac:spMkLst>
            <pc:docMk/>
            <pc:sldMk cId="3748543007" sldId="310"/>
            <ac:spMk id="19" creationId="{025B9D6B-9DBE-88AB-0DED-FFE6AE4D09F4}"/>
          </ac:spMkLst>
        </pc:spChg>
        <pc:graphicFrameChg chg="mod ord">
          <ac:chgData name="Cope, Peter (NHS Dorset)" userId="2ce075fa-775a-49eb-81ac-24a35358b3f0" providerId="ADAL" clId="{2D26C92E-3B3A-46A8-A56F-52D3C7720277}" dt="2024-03-06T14:53:26.446" v="943" actId="14100"/>
          <ac:graphicFrameMkLst>
            <pc:docMk/>
            <pc:sldMk cId="3748543007" sldId="310"/>
            <ac:graphicFrameMk id="2" creationId="{D06C40F7-1727-2B8A-3324-CCA58C086585}"/>
          </ac:graphicFrameMkLst>
        </pc:graphicFrameChg>
      </pc:sldChg>
      <pc:sldChg chg="del">
        <pc:chgData name="Cope, Peter (NHS Dorset)" userId="2ce075fa-775a-49eb-81ac-24a35358b3f0" providerId="ADAL" clId="{2D26C92E-3B3A-46A8-A56F-52D3C7720277}" dt="2024-04-26T08:58:25.876" v="7748" actId="47"/>
        <pc:sldMkLst>
          <pc:docMk/>
          <pc:sldMk cId="2833055038" sldId="313"/>
        </pc:sldMkLst>
      </pc:sldChg>
      <pc:sldChg chg="modSp new del mod ord">
        <pc:chgData name="Cope, Peter (NHS Dorset)" userId="2ce075fa-775a-49eb-81ac-24a35358b3f0" providerId="ADAL" clId="{2D26C92E-3B3A-46A8-A56F-52D3C7720277}" dt="2024-03-06T21:17:32.314" v="1608" actId="47"/>
        <pc:sldMkLst>
          <pc:docMk/>
          <pc:sldMk cId="91307147" sldId="314"/>
        </pc:sldMkLst>
        <pc:spChg chg="mod">
          <ac:chgData name="Cope, Peter (NHS Dorset)" userId="2ce075fa-775a-49eb-81ac-24a35358b3f0" providerId="ADAL" clId="{2D26C92E-3B3A-46A8-A56F-52D3C7720277}" dt="2024-03-06T14:17:23.343" v="607" actId="20577"/>
          <ac:spMkLst>
            <pc:docMk/>
            <pc:sldMk cId="91307147" sldId="314"/>
            <ac:spMk id="2" creationId="{D9F4DAE3-78D8-A55F-1ABC-3A0ED8CEDD86}"/>
          </ac:spMkLst>
        </pc:spChg>
        <pc:spChg chg="mod">
          <ac:chgData name="Cope, Peter (NHS Dorset)" userId="2ce075fa-775a-49eb-81ac-24a35358b3f0" providerId="ADAL" clId="{2D26C92E-3B3A-46A8-A56F-52D3C7720277}" dt="2024-03-06T14:18:29.136" v="793" actId="313"/>
          <ac:spMkLst>
            <pc:docMk/>
            <pc:sldMk cId="91307147" sldId="314"/>
            <ac:spMk id="3" creationId="{BBCDF25D-08EB-28DE-546B-2E72DAC00CAA}"/>
          </ac:spMkLst>
        </pc:spChg>
      </pc:sldChg>
      <pc:sldChg chg="addSp delSp modSp mod modClrScheme modAnim chgLayout">
        <pc:chgData name="Cope, Peter (NHS Dorset)" userId="2ce075fa-775a-49eb-81ac-24a35358b3f0" providerId="ADAL" clId="{2D26C92E-3B3A-46A8-A56F-52D3C7720277}" dt="2024-04-26T07:22:40.267" v="7555"/>
        <pc:sldMkLst>
          <pc:docMk/>
          <pc:sldMk cId="2626893136" sldId="315"/>
        </pc:sldMkLst>
        <pc:spChg chg="mod ord">
          <ac:chgData name="Cope, Peter (NHS Dorset)" userId="2ce075fa-775a-49eb-81ac-24a35358b3f0" providerId="ADAL" clId="{2D26C92E-3B3A-46A8-A56F-52D3C7720277}" dt="2024-04-26T06:41:05.682" v="6255" actId="20577"/>
          <ac:spMkLst>
            <pc:docMk/>
            <pc:sldMk cId="2626893136" sldId="315"/>
            <ac:spMk id="2" creationId="{E84CCECA-6360-CF7C-EE34-A6DEA58F846E}"/>
          </ac:spMkLst>
        </pc:spChg>
        <pc:spChg chg="add del mod">
          <ac:chgData name="Cope, Peter (NHS Dorset)" userId="2ce075fa-775a-49eb-81ac-24a35358b3f0" providerId="ADAL" clId="{2D26C92E-3B3A-46A8-A56F-52D3C7720277}" dt="2024-03-06T21:13:05.298" v="1430" actId="26606"/>
          <ac:spMkLst>
            <pc:docMk/>
            <pc:sldMk cId="2626893136" sldId="315"/>
            <ac:spMk id="10" creationId="{F8C47923-BF10-ACDF-0518-1FF3C6C68385}"/>
          </ac:spMkLst>
        </pc:spChg>
        <pc:spChg chg="add del mod">
          <ac:chgData name="Cope, Peter (NHS Dorset)" userId="2ce075fa-775a-49eb-81ac-24a35358b3f0" providerId="ADAL" clId="{2D26C92E-3B3A-46A8-A56F-52D3C7720277}" dt="2024-03-06T21:16:44.528" v="1605" actId="12084"/>
          <ac:spMkLst>
            <pc:docMk/>
            <pc:sldMk cId="2626893136" sldId="315"/>
            <ac:spMk id="12" creationId="{AF5B000E-7B08-90F0-DD20-C8CB24D90412}"/>
          </ac:spMkLst>
        </pc:spChg>
        <pc:graphicFrameChg chg="add mod">
          <ac:chgData name="Cope, Peter (NHS Dorset)" userId="2ce075fa-775a-49eb-81ac-24a35358b3f0" providerId="ADAL" clId="{2D26C92E-3B3A-46A8-A56F-52D3C7720277}" dt="2024-04-24T09:51:40.315" v="4177" actId="20577"/>
          <ac:graphicFrameMkLst>
            <pc:docMk/>
            <pc:sldMk cId="2626893136" sldId="315"/>
            <ac:graphicFrameMk id="3" creationId="{AF040974-DAC2-EE08-B0B1-16AB624A7323}"/>
          </ac:graphicFrameMkLst>
        </pc:graphicFrameChg>
        <pc:graphicFrameChg chg="mod ord modGraphic">
          <ac:chgData name="Cope, Peter (NHS Dorset)" userId="2ce075fa-775a-49eb-81ac-24a35358b3f0" providerId="ADAL" clId="{2D26C92E-3B3A-46A8-A56F-52D3C7720277}" dt="2024-03-06T22:04:46.566" v="1728" actId="20577"/>
          <ac:graphicFrameMkLst>
            <pc:docMk/>
            <pc:sldMk cId="2626893136" sldId="315"/>
            <ac:graphicFrameMk id="5" creationId="{A7956F26-4587-0D04-C90A-FBCE40170059}"/>
          </ac:graphicFrameMkLst>
        </pc:graphicFrameChg>
      </pc:sldChg>
      <pc:sldChg chg="addSp delSp modSp new mod ord modClrScheme modAnim chgLayout">
        <pc:chgData name="Cope, Peter (NHS Dorset)" userId="2ce075fa-775a-49eb-81ac-24a35358b3f0" providerId="ADAL" clId="{2D26C92E-3B3A-46A8-A56F-52D3C7720277}" dt="2024-04-26T07:26:17.041" v="7561"/>
        <pc:sldMkLst>
          <pc:docMk/>
          <pc:sldMk cId="1300956880" sldId="317"/>
        </pc:sldMkLst>
        <pc:spChg chg="del mod ord">
          <ac:chgData name="Cope, Peter (NHS Dorset)" userId="2ce075fa-775a-49eb-81ac-24a35358b3f0" providerId="ADAL" clId="{2D26C92E-3B3A-46A8-A56F-52D3C7720277}" dt="2024-03-06T14:53:41.572" v="945" actId="700"/>
          <ac:spMkLst>
            <pc:docMk/>
            <pc:sldMk cId="1300956880" sldId="317"/>
            <ac:spMk id="2" creationId="{36F1D471-AD59-E252-6DD0-3906C9D5BC91}"/>
          </ac:spMkLst>
        </pc:spChg>
        <pc:spChg chg="add mod ord">
          <ac:chgData name="Cope, Peter (NHS Dorset)" userId="2ce075fa-775a-49eb-81ac-24a35358b3f0" providerId="ADAL" clId="{2D26C92E-3B3A-46A8-A56F-52D3C7720277}" dt="2024-04-25T09:37:35.458" v="4646" actId="14100"/>
          <ac:spMkLst>
            <pc:docMk/>
            <pc:sldMk cId="1300956880" sldId="317"/>
            <ac:spMk id="2" creationId="{C10CAD7C-A3B2-99ED-8E86-C0811C50BECF}"/>
          </ac:spMkLst>
        </pc:spChg>
        <pc:spChg chg="add del mod">
          <ac:chgData name="Cope, Peter (NHS Dorset)" userId="2ce075fa-775a-49eb-81ac-24a35358b3f0" providerId="ADAL" clId="{2D26C92E-3B3A-46A8-A56F-52D3C7720277}" dt="2024-04-02T14:03:44.028" v="2395"/>
          <ac:spMkLst>
            <pc:docMk/>
            <pc:sldMk cId="1300956880" sldId="317"/>
            <ac:spMk id="3" creationId="{36EE16D3-A349-1D24-6D9F-C667276FD632}"/>
          </ac:spMkLst>
        </pc:spChg>
        <pc:spChg chg="add del mod">
          <ac:chgData name="Cope, Peter (NHS Dorset)" userId="2ce075fa-775a-49eb-81ac-24a35358b3f0" providerId="ADAL" clId="{2D26C92E-3B3A-46A8-A56F-52D3C7720277}" dt="2024-04-06T09:11:35.366" v="2410"/>
          <ac:spMkLst>
            <pc:docMk/>
            <pc:sldMk cId="1300956880" sldId="317"/>
            <ac:spMk id="3" creationId="{418254C6-2578-6BEF-974D-CE4184C7C8FE}"/>
          </ac:spMkLst>
        </pc:spChg>
        <pc:spChg chg="add mod ord">
          <ac:chgData name="Cope, Peter (NHS Dorset)" userId="2ce075fa-775a-49eb-81ac-24a35358b3f0" providerId="ADAL" clId="{2D26C92E-3B3A-46A8-A56F-52D3C7720277}" dt="2024-04-25T09:38:14.500" v="4652" actId="1076"/>
          <ac:spMkLst>
            <pc:docMk/>
            <pc:sldMk cId="1300956880" sldId="317"/>
            <ac:spMk id="3" creationId="{CD2C07CF-48EE-B6E3-6EE3-7B51EECAC7FF}"/>
          </ac:spMkLst>
        </pc:spChg>
        <pc:spChg chg="del mod ord">
          <ac:chgData name="Cope, Peter (NHS Dorset)" userId="2ce075fa-775a-49eb-81ac-24a35358b3f0" providerId="ADAL" clId="{2D26C92E-3B3A-46A8-A56F-52D3C7720277}" dt="2024-03-06T14:53:41.572" v="945" actId="700"/>
          <ac:spMkLst>
            <pc:docMk/>
            <pc:sldMk cId="1300956880" sldId="317"/>
            <ac:spMk id="3" creationId="{D4EFD626-AF8C-32CA-60FC-C5A2D30C841B}"/>
          </ac:spMkLst>
        </pc:spChg>
        <pc:spChg chg="add mod ord">
          <ac:chgData name="Cope, Peter (NHS Dorset)" userId="2ce075fa-775a-49eb-81ac-24a35358b3f0" providerId="ADAL" clId="{2D26C92E-3B3A-46A8-A56F-52D3C7720277}" dt="2024-04-26T06:55:02.776" v="6526" actId="6549"/>
          <ac:spMkLst>
            <pc:docMk/>
            <pc:sldMk cId="1300956880" sldId="317"/>
            <ac:spMk id="4" creationId="{5178BBE3-D92E-83AE-B92D-FDDF7D34199C}"/>
          </ac:spMkLst>
        </pc:spChg>
        <pc:spChg chg="add mod ord">
          <ac:chgData name="Cope, Peter (NHS Dorset)" userId="2ce075fa-775a-49eb-81ac-24a35358b3f0" providerId="ADAL" clId="{2D26C92E-3B3A-46A8-A56F-52D3C7720277}" dt="2024-03-27T07:16:17.850" v="2393" actId="20577"/>
          <ac:spMkLst>
            <pc:docMk/>
            <pc:sldMk cId="1300956880" sldId="317"/>
            <ac:spMk id="5" creationId="{257F8DF3-0B43-3F85-5295-5CF4B43A0499}"/>
          </ac:spMkLst>
        </pc:spChg>
        <pc:spChg chg="add del mod ord">
          <ac:chgData name="Cope, Peter (NHS Dorset)" userId="2ce075fa-775a-49eb-81ac-24a35358b3f0" providerId="ADAL" clId="{2D26C92E-3B3A-46A8-A56F-52D3C7720277}" dt="2024-03-06T14:53:49.516" v="946"/>
          <ac:spMkLst>
            <pc:docMk/>
            <pc:sldMk cId="1300956880" sldId="317"/>
            <ac:spMk id="6" creationId="{40CB2428-2F82-1AF3-89CF-D7A105FC43B9}"/>
          </ac:spMkLst>
        </pc:spChg>
        <pc:graphicFrameChg chg="add del mod">
          <ac:chgData name="Cope, Peter (NHS Dorset)" userId="2ce075fa-775a-49eb-81ac-24a35358b3f0" providerId="ADAL" clId="{2D26C92E-3B3A-46A8-A56F-52D3C7720277}" dt="2024-04-06T09:11:32.890" v="2409" actId="478"/>
          <ac:graphicFrameMkLst>
            <pc:docMk/>
            <pc:sldMk cId="1300956880" sldId="317"/>
            <ac:graphicFrameMk id="6" creationId="{917B9526-CCE7-9249-FB73-A6027537DA4D}"/>
          </ac:graphicFrameMkLst>
        </pc:graphicFrameChg>
        <pc:graphicFrameChg chg="add del mod">
          <ac:chgData name="Cope, Peter (NHS Dorset)" userId="2ce075fa-775a-49eb-81ac-24a35358b3f0" providerId="ADAL" clId="{2D26C92E-3B3A-46A8-A56F-52D3C7720277}" dt="2024-04-02T14:03:38.857" v="2394" actId="478"/>
          <ac:graphicFrameMkLst>
            <pc:docMk/>
            <pc:sldMk cId="1300956880" sldId="317"/>
            <ac:graphicFrameMk id="7" creationId="{5318545C-E029-7ECB-28F8-B714EEC33776}"/>
          </ac:graphicFrameMkLst>
        </pc:graphicFrameChg>
        <pc:graphicFrameChg chg="add mod modGraphic">
          <ac:chgData name="Cope, Peter (NHS Dorset)" userId="2ce075fa-775a-49eb-81ac-24a35358b3f0" providerId="ADAL" clId="{2D26C92E-3B3A-46A8-A56F-52D3C7720277}" dt="2024-04-24T09:53:13.671" v="4194" actId="403"/>
          <ac:graphicFrameMkLst>
            <pc:docMk/>
            <pc:sldMk cId="1300956880" sldId="317"/>
            <ac:graphicFrameMk id="7" creationId="{917B9526-CCE7-9249-FB73-A6027537DA4D}"/>
          </ac:graphicFrameMkLst>
        </pc:graphicFrameChg>
      </pc:sldChg>
      <pc:sldChg chg="addSp delSp modSp mod modClrScheme chgLayout">
        <pc:chgData name="Cope, Peter (NHS Dorset)" userId="2ce075fa-775a-49eb-81ac-24a35358b3f0" providerId="ADAL" clId="{2D26C92E-3B3A-46A8-A56F-52D3C7720277}" dt="2024-04-26T06:58:55.965" v="6558" actId="20577"/>
        <pc:sldMkLst>
          <pc:docMk/>
          <pc:sldMk cId="176690675" sldId="318"/>
        </pc:sldMkLst>
        <pc:spChg chg="add mod ord">
          <ac:chgData name="Cope, Peter (NHS Dorset)" userId="2ce075fa-775a-49eb-81ac-24a35358b3f0" providerId="ADAL" clId="{2D26C92E-3B3A-46A8-A56F-52D3C7720277}" dt="2024-04-26T06:58:55.965" v="6558" actId="20577"/>
          <ac:spMkLst>
            <pc:docMk/>
            <pc:sldMk cId="176690675" sldId="318"/>
            <ac:spMk id="2" creationId="{569B6C11-78DF-624A-9DB4-9202FB93D982}"/>
          </ac:spMkLst>
        </pc:spChg>
        <pc:spChg chg="del">
          <ac:chgData name="Cope, Peter (NHS Dorset)" userId="2ce075fa-775a-49eb-81ac-24a35358b3f0" providerId="ADAL" clId="{2D26C92E-3B3A-46A8-A56F-52D3C7720277}" dt="2024-03-12T10:13:18.768" v="1946" actId="931"/>
          <ac:spMkLst>
            <pc:docMk/>
            <pc:sldMk cId="176690675" sldId="318"/>
            <ac:spMk id="2" creationId="{CE71322D-7A38-8ABE-2EF5-1BABAEC5FAA7}"/>
          </ac:spMkLst>
        </pc:spChg>
        <pc:spChg chg="mod ord">
          <ac:chgData name="Cope, Peter (NHS Dorset)" userId="2ce075fa-775a-49eb-81ac-24a35358b3f0" providerId="ADAL" clId="{2D26C92E-3B3A-46A8-A56F-52D3C7720277}" dt="2024-04-26T06:58:46.009" v="6557" actId="20577"/>
          <ac:spMkLst>
            <pc:docMk/>
            <pc:sldMk cId="176690675" sldId="318"/>
            <ac:spMk id="3" creationId="{19297C9B-A2BC-A5A5-B26C-F7A04A64B643}"/>
          </ac:spMkLst>
        </pc:spChg>
        <pc:spChg chg="add del mod ord">
          <ac:chgData name="Cope, Peter (NHS Dorset)" userId="2ce075fa-775a-49eb-81ac-24a35358b3f0" providerId="ADAL" clId="{2D26C92E-3B3A-46A8-A56F-52D3C7720277}" dt="2024-03-12T10:13:45.400" v="1951" actId="931"/>
          <ac:spMkLst>
            <pc:docMk/>
            <pc:sldMk cId="176690675" sldId="318"/>
            <ac:spMk id="6" creationId="{4F47CCAE-DC71-2F9F-A08E-20A539599A17}"/>
          </ac:spMkLst>
        </pc:spChg>
        <pc:spChg chg="add del mod">
          <ac:chgData name="Cope, Peter (NHS Dorset)" userId="2ce075fa-775a-49eb-81ac-24a35358b3f0" providerId="ADAL" clId="{2D26C92E-3B3A-46A8-A56F-52D3C7720277}" dt="2024-03-12T10:27:03.616" v="1990" actId="22"/>
          <ac:spMkLst>
            <pc:docMk/>
            <pc:sldMk cId="176690675" sldId="318"/>
            <ac:spMk id="11" creationId="{C2E43D7D-C8B4-6041-F530-3E8866AF0665}"/>
          </ac:spMkLst>
        </pc:spChg>
        <pc:spChg chg="add del mod">
          <ac:chgData name="Cope, Peter (NHS Dorset)" userId="2ce075fa-775a-49eb-81ac-24a35358b3f0" providerId="ADAL" clId="{2D26C92E-3B3A-46A8-A56F-52D3C7720277}" dt="2024-03-12T10:27:20.783" v="1993" actId="21"/>
          <ac:spMkLst>
            <pc:docMk/>
            <pc:sldMk cId="176690675" sldId="318"/>
            <ac:spMk id="15" creationId="{09AB762D-A851-AF19-0C50-978AB4A9AD84}"/>
          </ac:spMkLst>
        </pc:spChg>
        <pc:picChg chg="add del mod ord">
          <ac:chgData name="Cope, Peter (NHS Dorset)" userId="2ce075fa-775a-49eb-81ac-24a35358b3f0" providerId="ADAL" clId="{2D26C92E-3B3A-46A8-A56F-52D3C7720277}" dt="2024-03-12T10:26:59.746" v="1989" actId="478"/>
          <ac:picMkLst>
            <pc:docMk/>
            <pc:sldMk cId="176690675" sldId="318"/>
            <ac:picMk id="5" creationId="{6A104AF3-1BE3-50C1-209B-BCB769AA3C2D}"/>
          </ac:picMkLst>
        </pc:picChg>
        <pc:picChg chg="add del mod">
          <ac:chgData name="Cope, Peter (NHS Dorset)" userId="2ce075fa-775a-49eb-81ac-24a35358b3f0" providerId="ADAL" clId="{2D26C92E-3B3A-46A8-A56F-52D3C7720277}" dt="2024-03-12T10:27:05.859" v="1991" actId="478"/>
          <ac:picMkLst>
            <pc:docMk/>
            <pc:sldMk cId="176690675" sldId="318"/>
            <ac:picMk id="8" creationId="{C2D753F8-3164-C121-1E52-4AAC135B93EA}"/>
          </ac:picMkLst>
        </pc:picChg>
        <pc:picChg chg="add del mod">
          <ac:chgData name="Cope, Peter (NHS Dorset)" userId="2ce075fa-775a-49eb-81ac-24a35358b3f0" providerId="ADAL" clId="{2D26C92E-3B3A-46A8-A56F-52D3C7720277}" dt="2024-03-12T10:26:57.367" v="1988" actId="478"/>
          <ac:picMkLst>
            <pc:docMk/>
            <pc:sldMk cId="176690675" sldId="318"/>
            <ac:picMk id="9" creationId="{19D10A7C-0502-8079-AF24-CE2ED3174698}"/>
          </ac:picMkLst>
        </pc:picChg>
        <pc:picChg chg="add mod ord modCrop">
          <ac:chgData name="Cope, Peter (NHS Dorset)" userId="2ce075fa-775a-49eb-81ac-24a35358b3f0" providerId="ADAL" clId="{2D26C92E-3B3A-46A8-A56F-52D3C7720277}" dt="2024-04-24T09:58:30.096" v="4480" actId="26606"/>
          <ac:picMkLst>
            <pc:docMk/>
            <pc:sldMk cId="176690675" sldId="318"/>
            <ac:picMk id="13" creationId="{705727DF-13E0-06E1-CAC4-967F505435DA}"/>
          </ac:picMkLst>
        </pc:picChg>
      </pc:sldChg>
      <pc:sldChg chg="modSp del mod ord">
        <pc:chgData name="Cope, Peter (NHS Dorset)" userId="2ce075fa-775a-49eb-81ac-24a35358b3f0" providerId="ADAL" clId="{2D26C92E-3B3A-46A8-A56F-52D3C7720277}" dt="2024-04-17T06:46:23.639" v="3092" actId="47"/>
        <pc:sldMkLst>
          <pc:docMk/>
          <pc:sldMk cId="2114639408" sldId="319"/>
        </pc:sldMkLst>
        <pc:spChg chg="mod">
          <ac:chgData name="Cope, Peter (NHS Dorset)" userId="2ce075fa-775a-49eb-81ac-24a35358b3f0" providerId="ADAL" clId="{2D26C92E-3B3A-46A8-A56F-52D3C7720277}" dt="2024-04-17T06:33:45.381" v="2544" actId="20577"/>
          <ac:spMkLst>
            <pc:docMk/>
            <pc:sldMk cId="2114639408" sldId="319"/>
            <ac:spMk id="2" creationId="{E84CCECA-6360-CF7C-EE34-A6DEA58F846E}"/>
          </ac:spMkLst>
        </pc:spChg>
        <pc:graphicFrameChg chg="mod">
          <ac:chgData name="Cope, Peter (NHS Dorset)" userId="2ce075fa-775a-49eb-81ac-24a35358b3f0" providerId="ADAL" clId="{2D26C92E-3B3A-46A8-A56F-52D3C7720277}" dt="2024-04-17T06:40:04.158" v="3091" actId="20577"/>
          <ac:graphicFrameMkLst>
            <pc:docMk/>
            <pc:sldMk cId="2114639408" sldId="319"/>
            <ac:graphicFrameMk id="5" creationId="{A7956F26-4587-0D04-C90A-FBCE40170059}"/>
          </ac:graphicFrameMkLst>
        </pc:graphicFrameChg>
      </pc:sldChg>
      <pc:sldChg chg="addSp modSp del mod modClrScheme addCm chgLayout">
        <pc:chgData name="Cope, Peter (NHS Dorset)" userId="2ce075fa-775a-49eb-81ac-24a35358b3f0" providerId="ADAL" clId="{2D26C92E-3B3A-46A8-A56F-52D3C7720277}" dt="2024-04-26T07:28:43.485" v="7615" actId="2696"/>
        <pc:sldMkLst>
          <pc:docMk/>
          <pc:sldMk cId="268418547" sldId="320"/>
        </pc:sldMkLst>
        <pc:spChg chg="mod ord">
          <ac:chgData name="Cope, Peter (NHS Dorset)" userId="2ce075fa-775a-49eb-81ac-24a35358b3f0" providerId="ADAL" clId="{2D26C92E-3B3A-46A8-A56F-52D3C7720277}" dt="2024-04-24T09:36:01.758" v="3874" actId="20577"/>
          <ac:spMkLst>
            <pc:docMk/>
            <pc:sldMk cId="268418547" sldId="320"/>
            <ac:spMk id="2" creationId="{CE71322D-7A38-8ABE-2EF5-1BABAEC5FAA7}"/>
          </ac:spMkLst>
        </pc:spChg>
        <pc:spChg chg="mod ord">
          <ac:chgData name="Cope, Peter (NHS Dorset)" userId="2ce075fa-775a-49eb-81ac-24a35358b3f0" providerId="ADAL" clId="{2D26C92E-3B3A-46A8-A56F-52D3C7720277}" dt="2024-04-24T09:34:59.857" v="3745" actId="700"/>
          <ac:spMkLst>
            <pc:docMk/>
            <pc:sldMk cId="268418547" sldId="320"/>
            <ac:spMk id="3" creationId="{19297C9B-A2BC-A5A5-B26C-F7A04A64B643}"/>
          </ac:spMkLst>
        </pc:spChg>
        <pc:spChg chg="add mod ord">
          <ac:chgData name="Cope, Peter (NHS Dorset)" userId="2ce075fa-775a-49eb-81ac-24a35358b3f0" providerId="ADAL" clId="{2D26C92E-3B3A-46A8-A56F-52D3C7720277}" dt="2024-04-24T09:36:43.675" v="3916" actId="20577"/>
          <ac:spMkLst>
            <pc:docMk/>
            <pc:sldMk cId="268418547" sldId="320"/>
            <ac:spMk id="4" creationId="{809E7F50-B360-AA9C-0E3F-EE39819CAEBC}"/>
          </ac:spMkLst>
        </pc:spChg>
        <pc:extLst>
          <p:ext xmlns:p="http://schemas.openxmlformats.org/presentationml/2006/main" uri="{D6D511B9-2390-475A-947B-AFAB55BFBCF1}">
            <pc226:cmChg xmlns:pc226="http://schemas.microsoft.com/office/powerpoint/2022/06/main/command" chg="add">
              <pc226:chgData name="Cope, Peter (NHS Dorset)" userId="2ce075fa-775a-49eb-81ac-24a35358b3f0" providerId="ADAL" clId="{2D26C92E-3B3A-46A8-A56F-52D3C7720277}" dt="2024-04-24T09:37:40.082" v="3917"/>
              <pc2:cmMkLst xmlns:pc2="http://schemas.microsoft.com/office/powerpoint/2019/9/main/command">
                <pc:docMk/>
                <pc:sldMk cId="268418547" sldId="320"/>
                <pc2:cmMk id="{0E99EFFC-9C73-4BE1-B835-E4E1C540B12F}"/>
              </pc2:cmMkLst>
            </pc226:cmChg>
          </p:ext>
        </pc:extLst>
      </pc:sldChg>
      <pc:sldChg chg="addSp delSp modSp mod">
        <pc:chgData name="Cope, Peter (NHS Dorset)" userId="2ce075fa-775a-49eb-81ac-24a35358b3f0" providerId="ADAL" clId="{2D26C92E-3B3A-46A8-A56F-52D3C7720277}" dt="2024-04-26T07:13:09.733" v="7321" actId="20577"/>
        <pc:sldMkLst>
          <pc:docMk/>
          <pc:sldMk cId="3564368952" sldId="321"/>
        </pc:sldMkLst>
        <pc:spChg chg="del">
          <ac:chgData name="Cope, Peter (NHS Dorset)" userId="2ce075fa-775a-49eb-81ac-24a35358b3f0" providerId="ADAL" clId="{2D26C92E-3B3A-46A8-A56F-52D3C7720277}" dt="2024-04-24T09:24:18.133" v="3234"/>
          <ac:spMkLst>
            <pc:docMk/>
            <pc:sldMk cId="3564368952" sldId="321"/>
            <ac:spMk id="2" creationId="{CE71322D-7A38-8ABE-2EF5-1BABAEC5FAA7}"/>
          </ac:spMkLst>
        </pc:spChg>
        <pc:graphicFrameChg chg="add mod modGraphic">
          <ac:chgData name="Cope, Peter (NHS Dorset)" userId="2ce075fa-775a-49eb-81ac-24a35358b3f0" providerId="ADAL" clId="{2D26C92E-3B3A-46A8-A56F-52D3C7720277}" dt="2024-04-26T07:13:09.733" v="7321" actId="20577"/>
          <ac:graphicFrameMkLst>
            <pc:docMk/>
            <pc:sldMk cId="3564368952" sldId="321"/>
            <ac:graphicFrameMk id="4" creationId="{EC620816-CB37-B757-6FD5-09F2A9252F84}"/>
          </ac:graphicFrameMkLst>
        </pc:graphicFrameChg>
      </pc:sldChg>
      <pc:sldChg chg="addSp delSp modSp add mod ord modClrScheme modAnim chgLayout">
        <pc:chgData name="Cope, Peter (NHS Dorset)" userId="2ce075fa-775a-49eb-81ac-24a35358b3f0" providerId="ADAL" clId="{2D26C92E-3B3A-46A8-A56F-52D3C7720277}" dt="2024-04-24T09:44:47.010" v="4169"/>
        <pc:sldMkLst>
          <pc:docMk/>
          <pc:sldMk cId="1424744459" sldId="322"/>
        </pc:sldMkLst>
        <pc:spChg chg="del">
          <ac:chgData name="Cope, Peter (NHS Dorset)" userId="2ce075fa-775a-49eb-81ac-24a35358b3f0" providerId="ADAL" clId="{2D26C92E-3B3A-46A8-A56F-52D3C7720277}" dt="2024-03-12T10:14:34.497" v="1960"/>
          <ac:spMkLst>
            <pc:docMk/>
            <pc:sldMk cId="1424744459" sldId="322"/>
            <ac:spMk id="2" creationId="{CE71322D-7A38-8ABE-2EF5-1BABAEC5FAA7}"/>
          </ac:spMkLst>
        </pc:spChg>
        <pc:spChg chg="mod ord">
          <ac:chgData name="Cope, Peter (NHS Dorset)" userId="2ce075fa-775a-49eb-81ac-24a35358b3f0" providerId="ADAL" clId="{2D26C92E-3B3A-46A8-A56F-52D3C7720277}" dt="2024-04-24T09:30:09.298" v="3409" actId="20577"/>
          <ac:spMkLst>
            <pc:docMk/>
            <pc:sldMk cId="1424744459" sldId="322"/>
            <ac:spMk id="3" creationId="{19297C9B-A2BC-A5A5-B26C-F7A04A64B643}"/>
          </ac:spMkLst>
        </pc:spChg>
        <pc:spChg chg="add del mod ord">
          <ac:chgData name="Cope, Peter (NHS Dorset)" userId="2ce075fa-775a-49eb-81ac-24a35358b3f0" providerId="ADAL" clId="{2D26C92E-3B3A-46A8-A56F-52D3C7720277}" dt="2024-03-12T10:14:55.385" v="1963"/>
          <ac:spMkLst>
            <pc:docMk/>
            <pc:sldMk cId="1424744459" sldId="322"/>
            <ac:spMk id="5" creationId="{296354F9-ABBA-606E-54F9-71195237E2A4}"/>
          </ac:spMkLst>
        </pc:spChg>
        <pc:picChg chg="add mod ord">
          <ac:chgData name="Cope, Peter (NHS Dorset)" userId="2ce075fa-775a-49eb-81ac-24a35358b3f0" providerId="ADAL" clId="{2D26C92E-3B3A-46A8-A56F-52D3C7720277}" dt="2024-03-12T10:14:51.699" v="1962" actId="1076"/>
          <ac:picMkLst>
            <pc:docMk/>
            <pc:sldMk cId="1424744459" sldId="322"/>
            <ac:picMk id="4" creationId="{6FC7B35D-51A4-4131-3395-87D997B1EA66}"/>
          </ac:picMkLst>
        </pc:picChg>
        <pc:picChg chg="add mod">
          <ac:chgData name="Cope, Peter (NHS Dorset)" userId="2ce075fa-775a-49eb-81ac-24a35358b3f0" providerId="ADAL" clId="{2D26C92E-3B3A-46A8-A56F-52D3C7720277}" dt="2024-03-12T10:14:55.385" v="1963"/>
          <ac:picMkLst>
            <pc:docMk/>
            <pc:sldMk cId="1424744459" sldId="322"/>
            <ac:picMk id="6" creationId="{86BF4F33-D763-4682-F1B9-1AA448A6E993}"/>
          </ac:picMkLst>
        </pc:picChg>
      </pc:sldChg>
      <pc:sldChg chg="modSp new mod ord addCm delCm">
        <pc:chgData name="Cope, Peter (NHS Dorset)" userId="2ce075fa-775a-49eb-81ac-24a35358b3f0" providerId="ADAL" clId="{2D26C92E-3B3A-46A8-A56F-52D3C7720277}" dt="2024-04-26T07:11:09.476" v="7241" actId="20577"/>
        <pc:sldMkLst>
          <pc:docMk/>
          <pc:sldMk cId="1057559773" sldId="323"/>
        </pc:sldMkLst>
        <pc:spChg chg="mod">
          <ac:chgData name="Cope, Peter (NHS Dorset)" userId="2ce075fa-775a-49eb-81ac-24a35358b3f0" providerId="ADAL" clId="{2D26C92E-3B3A-46A8-A56F-52D3C7720277}" dt="2024-04-24T10:10:33.006" v="4569" actId="313"/>
          <ac:spMkLst>
            <pc:docMk/>
            <pc:sldMk cId="1057559773" sldId="323"/>
            <ac:spMk id="2" creationId="{2D9DFAD2-D295-A2AB-3625-F13C2FBB3BFC}"/>
          </ac:spMkLst>
        </pc:spChg>
        <pc:spChg chg="mod">
          <ac:chgData name="Cope, Peter (NHS Dorset)" userId="2ce075fa-775a-49eb-81ac-24a35358b3f0" providerId="ADAL" clId="{2D26C92E-3B3A-46A8-A56F-52D3C7720277}" dt="2024-04-26T07:11:09.476" v="7241" actId="20577"/>
          <ac:spMkLst>
            <pc:docMk/>
            <pc:sldMk cId="1057559773" sldId="323"/>
            <ac:spMk id="3" creationId="{869025D7-9BF6-3A3F-0EEF-FA3AA8C35440}"/>
          </ac:spMkLst>
        </pc:spChg>
        <pc:extLst>
          <p:ext xmlns:p="http://schemas.openxmlformats.org/presentationml/2006/main" uri="{D6D511B9-2390-475A-947B-AFAB55BFBCF1}">
            <pc226:cmChg xmlns:pc226="http://schemas.microsoft.com/office/powerpoint/2022/06/main/command" chg="add del">
              <pc226:chgData name="Cope, Peter (NHS Dorset)" userId="2ce075fa-775a-49eb-81ac-24a35358b3f0" providerId="ADAL" clId="{2D26C92E-3B3A-46A8-A56F-52D3C7720277}" dt="2024-04-24T10:10:21.467" v="4566"/>
              <pc2:cmMkLst xmlns:pc2="http://schemas.microsoft.com/office/powerpoint/2019/9/main/command">
                <pc:docMk/>
                <pc:sldMk cId="1057559773" sldId="323"/>
                <pc2:cmMk id="{5F9EB31E-3E32-47A5-9B0A-DEDAC3912B0E}"/>
              </pc2:cmMkLst>
            </pc226:cmChg>
          </p:ext>
        </pc:extLst>
      </pc:sldChg>
      <pc:sldChg chg="addSp delSp modSp add del mod">
        <pc:chgData name="Cope, Peter (NHS Dorset)" userId="2ce075fa-775a-49eb-81ac-24a35358b3f0" providerId="ADAL" clId="{2D26C92E-3B3A-46A8-A56F-52D3C7720277}" dt="2024-03-12T10:22:39.250" v="1972" actId="47"/>
        <pc:sldMkLst>
          <pc:docMk/>
          <pc:sldMk cId="1606319117" sldId="324"/>
        </pc:sldMkLst>
        <pc:spChg chg="add del mod">
          <ac:chgData name="Cope, Peter (NHS Dorset)" userId="2ce075fa-775a-49eb-81ac-24a35358b3f0" providerId="ADAL" clId="{2D26C92E-3B3A-46A8-A56F-52D3C7720277}" dt="2024-03-12T10:14:11.052" v="1956" actId="931"/>
          <ac:spMkLst>
            <pc:docMk/>
            <pc:sldMk cId="1606319117" sldId="324"/>
            <ac:spMk id="4" creationId="{29BCD006-682E-CD61-D07B-DB70088C1F32}"/>
          </ac:spMkLst>
        </pc:spChg>
        <pc:spChg chg="add mod">
          <ac:chgData name="Cope, Peter (NHS Dorset)" userId="2ce075fa-775a-49eb-81ac-24a35358b3f0" providerId="ADAL" clId="{2D26C92E-3B3A-46A8-A56F-52D3C7720277}" dt="2024-03-12T10:14:15.033" v="1959" actId="478"/>
          <ac:spMkLst>
            <pc:docMk/>
            <pc:sldMk cId="1606319117" sldId="324"/>
            <ac:spMk id="10" creationId="{E502D6EF-6FED-FFD2-42D8-4BAC456C159E}"/>
          </ac:spMkLst>
        </pc:spChg>
        <pc:picChg chg="del">
          <ac:chgData name="Cope, Peter (NHS Dorset)" userId="2ce075fa-775a-49eb-81ac-24a35358b3f0" providerId="ADAL" clId="{2D26C92E-3B3A-46A8-A56F-52D3C7720277}" dt="2024-03-12T10:13:55.956" v="1955" actId="478"/>
          <ac:picMkLst>
            <pc:docMk/>
            <pc:sldMk cId="1606319117" sldId="324"/>
            <ac:picMk id="5" creationId="{6A104AF3-1BE3-50C1-209B-BCB769AA3C2D}"/>
          </ac:picMkLst>
        </pc:picChg>
        <pc:picChg chg="add mod">
          <ac:chgData name="Cope, Peter (NHS Dorset)" userId="2ce075fa-775a-49eb-81ac-24a35358b3f0" providerId="ADAL" clId="{2D26C92E-3B3A-46A8-A56F-52D3C7720277}" dt="2024-03-12T10:14:13.948" v="1958" actId="962"/>
          <ac:picMkLst>
            <pc:docMk/>
            <pc:sldMk cId="1606319117" sldId="324"/>
            <ac:picMk id="7" creationId="{375428AF-999B-004D-74DD-BE4574C76DD2}"/>
          </ac:picMkLst>
        </pc:picChg>
        <pc:picChg chg="del">
          <ac:chgData name="Cope, Peter (NHS Dorset)" userId="2ce075fa-775a-49eb-81ac-24a35358b3f0" providerId="ADAL" clId="{2D26C92E-3B3A-46A8-A56F-52D3C7720277}" dt="2024-03-12T10:14:15.033" v="1959" actId="478"/>
          <ac:picMkLst>
            <pc:docMk/>
            <pc:sldMk cId="1606319117" sldId="324"/>
            <ac:picMk id="8" creationId="{C2D753F8-3164-C121-1E52-4AAC135B93EA}"/>
          </ac:picMkLst>
        </pc:picChg>
      </pc:sldChg>
      <pc:sldChg chg="modSp add del mod">
        <pc:chgData name="Cope, Peter (NHS Dorset)" userId="2ce075fa-775a-49eb-81ac-24a35358b3f0" providerId="ADAL" clId="{2D26C92E-3B3A-46A8-A56F-52D3C7720277}" dt="2024-04-24T09:27:46.738" v="3324" actId="47"/>
        <pc:sldMkLst>
          <pc:docMk/>
          <pc:sldMk cId="3987966557" sldId="324"/>
        </pc:sldMkLst>
        <pc:spChg chg="mod">
          <ac:chgData name="Cope, Peter (NHS Dorset)" userId="2ce075fa-775a-49eb-81ac-24a35358b3f0" providerId="ADAL" clId="{2D26C92E-3B3A-46A8-A56F-52D3C7720277}" dt="2024-03-12T10:23:56.369" v="1986" actId="20577"/>
          <ac:spMkLst>
            <pc:docMk/>
            <pc:sldMk cId="3987966557" sldId="324"/>
            <ac:spMk id="3" creationId="{19297C9B-A2BC-A5A5-B26C-F7A04A64B643}"/>
          </ac:spMkLst>
        </pc:spChg>
      </pc:sldChg>
      <pc:sldChg chg="add del">
        <pc:chgData name="Cope, Peter (NHS Dorset)" userId="2ce075fa-775a-49eb-81ac-24a35358b3f0" providerId="ADAL" clId="{2D26C92E-3B3A-46A8-A56F-52D3C7720277}" dt="2024-04-24T09:27:40.344" v="3323" actId="47"/>
        <pc:sldMkLst>
          <pc:docMk/>
          <pc:sldMk cId="3021189543" sldId="325"/>
        </pc:sldMkLst>
      </pc:sldChg>
      <pc:sldChg chg="addSp delSp modSp add mod">
        <pc:chgData name="Cope, Peter (NHS Dorset)" userId="2ce075fa-775a-49eb-81ac-24a35358b3f0" providerId="ADAL" clId="{2D26C92E-3B3A-46A8-A56F-52D3C7720277}" dt="2024-04-24T09:28:02.326" v="3357" actId="20577"/>
        <pc:sldMkLst>
          <pc:docMk/>
          <pc:sldMk cId="15111104" sldId="326"/>
        </pc:sldMkLst>
        <pc:spChg chg="mod">
          <ac:chgData name="Cope, Peter (NHS Dorset)" userId="2ce075fa-775a-49eb-81ac-24a35358b3f0" providerId="ADAL" clId="{2D26C92E-3B3A-46A8-A56F-52D3C7720277}" dt="2024-04-24T09:28:02.326" v="3357" actId="20577"/>
          <ac:spMkLst>
            <pc:docMk/>
            <pc:sldMk cId="15111104" sldId="326"/>
            <ac:spMk id="3" creationId="{19297C9B-A2BC-A5A5-B26C-F7A04A64B643}"/>
          </ac:spMkLst>
        </pc:spChg>
        <pc:spChg chg="add del mod">
          <ac:chgData name="Cope, Peter (NHS Dorset)" userId="2ce075fa-775a-49eb-81ac-24a35358b3f0" providerId="ADAL" clId="{2D26C92E-3B3A-46A8-A56F-52D3C7720277}" dt="2024-03-12T10:28:29.355" v="2003" actId="22"/>
          <ac:spMkLst>
            <pc:docMk/>
            <pc:sldMk cId="15111104" sldId="326"/>
            <ac:spMk id="4" creationId="{7A470517-F7B5-D9A0-C0C8-4C73553AD116}"/>
          </ac:spMkLst>
        </pc:spChg>
        <pc:picChg chg="add mod ord">
          <ac:chgData name="Cope, Peter (NHS Dorset)" userId="2ce075fa-775a-49eb-81ac-24a35358b3f0" providerId="ADAL" clId="{2D26C92E-3B3A-46A8-A56F-52D3C7720277}" dt="2024-03-12T10:28:38.275" v="2006" actId="1076"/>
          <ac:picMkLst>
            <pc:docMk/>
            <pc:sldMk cId="15111104" sldId="326"/>
            <ac:picMk id="6" creationId="{966F4604-3331-9B16-F5D0-B2D896A6B9DC}"/>
          </ac:picMkLst>
        </pc:picChg>
        <pc:picChg chg="del">
          <ac:chgData name="Cope, Peter (NHS Dorset)" userId="2ce075fa-775a-49eb-81ac-24a35358b3f0" providerId="ADAL" clId="{2D26C92E-3B3A-46A8-A56F-52D3C7720277}" dt="2024-03-12T10:28:22.924" v="2002" actId="478"/>
          <ac:picMkLst>
            <pc:docMk/>
            <pc:sldMk cId="15111104" sldId="326"/>
            <ac:picMk id="13" creationId="{705727DF-13E0-06E1-CAC4-967F505435DA}"/>
          </ac:picMkLst>
        </pc:picChg>
      </pc:sldChg>
      <pc:sldChg chg="addSp delSp modSp add mod">
        <pc:chgData name="Cope, Peter (NHS Dorset)" userId="2ce075fa-775a-49eb-81ac-24a35358b3f0" providerId="ADAL" clId="{2D26C92E-3B3A-46A8-A56F-52D3C7720277}" dt="2024-03-12T10:29:30.883" v="2027" actId="20577"/>
        <pc:sldMkLst>
          <pc:docMk/>
          <pc:sldMk cId="1202162912" sldId="327"/>
        </pc:sldMkLst>
        <pc:spChg chg="mod">
          <ac:chgData name="Cope, Peter (NHS Dorset)" userId="2ce075fa-775a-49eb-81ac-24a35358b3f0" providerId="ADAL" clId="{2D26C92E-3B3A-46A8-A56F-52D3C7720277}" dt="2024-03-12T10:29:30.883" v="2027" actId="20577"/>
          <ac:spMkLst>
            <pc:docMk/>
            <pc:sldMk cId="1202162912" sldId="327"/>
            <ac:spMk id="3" creationId="{19297C9B-A2BC-A5A5-B26C-F7A04A64B643}"/>
          </ac:spMkLst>
        </pc:spChg>
        <pc:spChg chg="add del mod">
          <ac:chgData name="Cope, Peter (NHS Dorset)" userId="2ce075fa-775a-49eb-81ac-24a35358b3f0" providerId="ADAL" clId="{2D26C92E-3B3A-46A8-A56F-52D3C7720277}" dt="2024-03-12T10:29:12.279" v="2008" actId="22"/>
          <ac:spMkLst>
            <pc:docMk/>
            <pc:sldMk cId="1202162912" sldId="327"/>
            <ac:spMk id="4" creationId="{BB57FE84-9AB6-5FB0-5412-4BC677B8AD0A}"/>
          </ac:spMkLst>
        </pc:spChg>
        <pc:picChg chg="add mod ord">
          <ac:chgData name="Cope, Peter (NHS Dorset)" userId="2ce075fa-775a-49eb-81ac-24a35358b3f0" providerId="ADAL" clId="{2D26C92E-3B3A-46A8-A56F-52D3C7720277}" dt="2024-03-12T10:29:20.075" v="2010" actId="14100"/>
          <ac:picMkLst>
            <pc:docMk/>
            <pc:sldMk cId="1202162912" sldId="327"/>
            <ac:picMk id="6" creationId="{156464DB-0A6C-B2C0-76FC-E335C0740797}"/>
          </ac:picMkLst>
        </pc:picChg>
        <pc:picChg chg="del">
          <ac:chgData name="Cope, Peter (NHS Dorset)" userId="2ce075fa-775a-49eb-81ac-24a35358b3f0" providerId="ADAL" clId="{2D26C92E-3B3A-46A8-A56F-52D3C7720277}" dt="2024-03-12T10:29:07.158" v="2007" actId="478"/>
          <ac:picMkLst>
            <pc:docMk/>
            <pc:sldMk cId="1202162912" sldId="327"/>
            <ac:picMk id="13" creationId="{705727DF-13E0-06E1-CAC4-967F505435DA}"/>
          </ac:picMkLst>
        </pc:picChg>
      </pc:sldChg>
      <pc:sldChg chg="addSp delSp modSp add mod">
        <pc:chgData name="Cope, Peter (NHS Dorset)" userId="2ce075fa-775a-49eb-81ac-24a35358b3f0" providerId="ADAL" clId="{2D26C92E-3B3A-46A8-A56F-52D3C7720277}" dt="2024-04-24T09:44:34.760" v="4167" actId="6549"/>
        <pc:sldMkLst>
          <pc:docMk/>
          <pc:sldMk cId="826653418" sldId="328"/>
        </pc:sldMkLst>
        <pc:spChg chg="mod">
          <ac:chgData name="Cope, Peter (NHS Dorset)" userId="2ce075fa-775a-49eb-81ac-24a35358b3f0" providerId="ADAL" clId="{2D26C92E-3B3A-46A8-A56F-52D3C7720277}" dt="2024-04-24T09:44:34.760" v="4167" actId="6549"/>
          <ac:spMkLst>
            <pc:docMk/>
            <pc:sldMk cId="826653418" sldId="328"/>
            <ac:spMk id="3" creationId="{19297C9B-A2BC-A5A5-B26C-F7A04A64B643}"/>
          </ac:spMkLst>
        </pc:spChg>
        <pc:spChg chg="add del mod">
          <ac:chgData name="Cope, Peter (NHS Dorset)" userId="2ce075fa-775a-49eb-81ac-24a35358b3f0" providerId="ADAL" clId="{2D26C92E-3B3A-46A8-A56F-52D3C7720277}" dt="2024-04-24T09:44:19.732" v="4105" actId="21"/>
          <ac:spMkLst>
            <pc:docMk/>
            <pc:sldMk cId="826653418" sldId="328"/>
            <ac:spMk id="7" creationId="{9AB7DFE2-8EC6-745F-B6A0-5C09F863F2D1}"/>
          </ac:spMkLst>
        </pc:spChg>
        <pc:picChg chg="add mod">
          <ac:chgData name="Cope, Peter (NHS Dorset)" userId="2ce075fa-775a-49eb-81ac-24a35358b3f0" providerId="ADAL" clId="{2D26C92E-3B3A-46A8-A56F-52D3C7720277}" dt="2024-04-24T09:44:24.744" v="4107" actId="14100"/>
          <ac:picMkLst>
            <pc:docMk/>
            <pc:sldMk cId="826653418" sldId="328"/>
            <ac:picMk id="2" creationId="{0812A100-62F6-88FB-9535-81DD1D9C1ABA}"/>
          </ac:picMkLst>
        </pc:picChg>
        <pc:picChg chg="add mod">
          <ac:chgData name="Cope, Peter (NHS Dorset)" userId="2ce075fa-775a-49eb-81ac-24a35358b3f0" providerId="ADAL" clId="{2D26C92E-3B3A-46A8-A56F-52D3C7720277}" dt="2024-04-24T09:27:10.043" v="3254" actId="1076"/>
          <ac:picMkLst>
            <pc:docMk/>
            <pc:sldMk cId="826653418" sldId="328"/>
            <ac:picMk id="4" creationId="{18C2CAB5-507B-6EED-4AEC-590080D5750B}"/>
          </ac:picMkLst>
        </pc:picChg>
        <pc:picChg chg="add mod">
          <ac:chgData name="Cope, Peter (NHS Dorset)" userId="2ce075fa-775a-49eb-81ac-24a35358b3f0" providerId="ADAL" clId="{2D26C92E-3B3A-46A8-A56F-52D3C7720277}" dt="2024-04-24T09:44:27.992" v="4108" actId="1076"/>
          <ac:picMkLst>
            <pc:docMk/>
            <pc:sldMk cId="826653418" sldId="328"/>
            <ac:picMk id="5" creationId="{8D78DFAB-EC6E-9E6E-D3FE-A1A07BF43590}"/>
          </ac:picMkLst>
        </pc:picChg>
        <pc:picChg chg="del mod">
          <ac:chgData name="Cope, Peter (NHS Dorset)" userId="2ce075fa-775a-49eb-81ac-24a35358b3f0" providerId="ADAL" clId="{2D26C92E-3B3A-46A8-A56F-52D3C7720277}" dt="2024-04-24T09:44:14.670" v="4104" actId="21"/>
          <ac:picMkLst>
            <pc:docMk/>
            <pc:sldMk cId="826653418" sldId="328"/>
            <ac:picMk id="13" creationId="{705727DF-13E0-06E1-CAC4-967F505435DA}"/>
          </ac:picMkLst>
        </pc:picChg>
      </pc:sldChg>
      <pc:sldChg chg="addSp delSp modSp add mod ord">
        <pc:chgData name="Cope, Peter (NHS Dorset)" userId="2ce075fa-775a-49eb-81ac-24a35358b3f0" providerId="ADAL" clId="{2D26C92E-3B3A-46A8-A56F-52D3C7720277}" dt="2024-04-26T07:11:34.893" v="7256"/>
        <pc:sldMkLst>
          <pc:docMk/>
          <pc:sldMk cId="1135113623" sldId="329"/>
        </pc:sldMkLst>
        <pc:spChg chg="mod">
          <ac:chgData name="Cope, Peter (NHS Dorset)" userId="2ce075fa-775a-49eb-81ac-24a35358b3f0" providerId="ADAL" clId="{2D26C92E-3B3A-46A8-A56F-52D3C7720277}" dt="2024-04-26T07:11:28.502" v="7254" actId="20577"/>
          <ac:spMkLst>
            <pc:docMk/>
            <pc:sldMk cId="1135113623" sldId="329"/>
            <ac:spMk id="3" creationId="{19297C9B-A2BC-A5A5-B26C-F7A04A64B643}"/>
          </ac:spMkLst>
        </pc:spChg>
        <pc:spChg chg="add del mod">
          <ac:chgData name="Cope, Peter (NHS Dorset)" userId="2ce075fa-775a-49eb-81ac-24a35358b3f0" providerId="ADAL" clId="{2D26C92E-3B3A-46A8-A56F-52D3C7720277}" dt="2024-03-22T11:22:00.008" v="2076" actId="22"/>
          <ac:spMkLst>
            <pc:docMk/>
            <pc:sldMk cId="1135113623" sldId="329"/>
            <ac:spMk id="4" creationId="{38628386-D6AF-9AA1-8960-34A55CC390C3}"/>
          </ac:spMkLst>
        </pc:spChg>
        <pc:spChg chg="add del mod">
          <ac:chgData name="Cope, Peter (NHS Dorset)" userId="2ce075fa-775a-49eb-81ac-24a35358b3f0" providerId="ADAL" clId="{2D26C92E-3B3A-46A8-A56F-52D3C7720277}" dt="2024-03-22T11:24:39.063" v="2097" actId="22"/>
          <ac:spMkLst>
            <pc:docMk/>
            <pc:sldMk cId="1135113623" sldId="329"/>
            <ac:spMk id="13" creationId="{BF34CCC2-ED27-4AE0-BBAB-D3F32D5679F9}"/>
          </ac:spMkLst>
        </pc:spChg>
        <pc:spChg chg="add mod">
          <ac:chgData name="Cope, Peter (NHS Dorset)" userId="2ce075fa-775a-49eb-81ac-24a35358b3f0" providerId="ADAL" clId="{2D26C92E-3B3A-46A8-A56F-52D3C7720277}" dt="2024-03-22T11:29:37.564" v="2388" actId="1076"/>
          <ac:spMkLst>
            <pc:docMk/>
            <pc:sldMk cId="1135113623" sldId="329"/>
            <ac:spMk id="16" creationId="{591E861D-9642-636D-AE7D-DAAFD134EC1B}"/>
          </ac:spMkLst>
        </pc:spChg>
        <pc:picChg chg="del">
          <ac:chgData name="Cope, Peter (NHS Dorset)" userId="2ce075fa-775a-49eb-81ac-24a35358b3f0" providerId="ADAL" clId="{2D26C92E-3B3A-46A8-A56F-52D3C7720277}" dt="2024-03-22T11:21:57.758" v="2075" actId="478"/>
          <ac:picMkLst>
            <pc:docMk/>
            <pc:sldMk cId="1135113623" sldId="329"/>
            <ac:picMk id="5" creationId="{6A104AF3-1BE3-50C1-209B-BCB769AA3C2D}"/>
          </ac:picMkLst>
        </pc:picChg>
        <pc:picChg chg="add mod ord modCrop">
          <ac:chgData name="Cope, Peter (NHS Dorset)" userId="2ce075fa-775a-49eb-81ac-24a35358b3f0" providerId="ADAL" clId="{2D26C92E-3B3A-46A8-A56F-52D3C7720277}" dt="2024-03-22T11:25:50.490" v="2111" actId="732"/>
          <ac:picMkLst>
            <pc:docMk/>
            <pc:sldMk cId="1135113623" sldId="329"/>
            <ac:picMk id="7" creationId="{A382E3A9-EEF8-7E44-A7F1-C87AE3ADAC78}"/>
          </ac:picMkLst>
        </pc:picChg>
        <pc:picChg chg="del">
          <ac:chgData name="Cope, Peter (NHS Dorset)" userId="2ce075fa-775a-49eb-81ac-24a35358b3f0" providerId="ADAL" clId="{2D26C92E-3B3A-46A8-A56F-52D3C7720277}" dt="2024-03-22T11:23:08.245" v="2086" actId="478"/>
          <ac:picMkLst>
            <pc:docMk/>
            <pc:sldMk cId="1135113623" sldId="329"/>
            <ac:picMk id="8" creationId="{C2D753F8-3164-C121-1E52-4AAC135B93EA}"/>
          </ac:picMkLst>
        </pc:picChg>
        <pc:picChg chg="del">
          <ac:chgData name="Cope, Peter (NHS Dorset)" userId="2ce075fa-775a-49eb-81ac-24a35358b3f0" providerId="ADAL" clId="{2D26C92E-3B3A-46A8-A56F-52D3C7720277}" dt="2024-03-22T11:21:53.126" v="2074" actId="478"/>
          <ac:picMkLst>
            <pc:docMk/>
            <pc:sldMk cId="1135113623" sldId="329"/>
            <ac:picMk id="9" creationId="{19D10A7C-0502-8079-AF24-CE2ED3174698}"/>
          </ac:picMkLst>
        </pc:picChg>
        <pc:picChg chg="add mod modCrop">
          <ac:chgData name="Cope, Peter (NHS Dorset)" userId="2ce075fa-775a-49eb-81ac-24a35358b3f0" providerId="ADAL" clId="{2D26C92E-3B3A-46A8-A56F-52D3C7720277}" dt="2024-03-22T11:25:38.395" v="2110" actId="732"/>
          <ac:picMkLst>
            <pc:docMk/>
            <pc:sldMk cId="1135113623" sldId="329"/>
            <ac:picMk id="11" creationId="{7DE93A08-408B-5EB8-CC57-CAEE63839DCB}"/>
          </ac:picMkLst>
        </pc:picChg>
        <pc:picChg chg="add mod ord">
          <ac:chgData name="Cope, Peter (NHS Dorset)" userId="2ce075fa-775a-49eb-81ac-24a35358b3f0" providerId="ADAL" clId="{2D26C92E-3B3A-46A8-A56F-52D3C7720277}" dt="2024-03-22T11:25:02.682" v="2103" actId="14100"/>
          <ac:picMkLst>
            <pc:docMk/>
            <pc:sldMk cId="1135113623" sldId="329"/>
            <ac:picMk id="15" creationId="{A918997D-D03E-0B6E-AFD8-8D14F7735F38}"/>
          </ac:picMkLst>
        </pc:picChg>
        <pc:picChg chg="add del mod">
          <ac:chgData name="Cope, Peter (NHS Dorset)" userId="2ce075fa-775a-49eb-81ac-24a35358b3f0" providerId="ADAL" clId="{2D26C92E-3B3A-46A8-A56F-52D3C7720277}" dt="2024-03-22T11:29:30.539" v="2387" actId="21"/>
          <ac:picMkLst>
            <pc:docMk/>
            <pc:sldMk cId="1135113623" sldId="329"/>
            <ac:picMk id="18" creationId="{3EBE8013-96FB-331B-EE57-A89B271F49F4}"/>
          </ac:picMkLst>
        </pc:picChg>
        <pc:picChg chg="add mod modCrop">
          <ac:chgData name="Cope, Peter (NHS Dorset)" userId="2ce075fa-775a-49eb-81ac-24a35358b3f0" providerId="ADAL" clId="{2D26C92E-3B3A-46A8-A56F-52D3C7720277}" dt="2024-03-22T11:29:53.177" v="2391" actId="1076"/>
          <ac:picMkLst>
            <pc:docMk/>
            <pc:sldMk cId="1135113623" sldId="329"/>
            <ac:picMk id="19" creationId="{3EBE8013-96FB-331B-EE57-A89B271F49F4}"/>
          </ac:picMkLst>
        </pc:picChg>
      </pc:sldChg>
      <pc:sldChg chg="modSp mod ord">
        <pc:chgData name="Cope, Peter (NHS Dorset)" userId="2ce075fa-775a-49eb-81ac-24a35358b3f0" providerId="ADAL" clId="{2D26C92E-3B3A-46A8-A56F-52D3C7720277}" dt="2024-04-26T07:28:26.170" v="7614"/>
        <pc:sldMkLst>
          <pc:docMk/>
          <pc:sldMk cId="2079427551" sldId="330"/>
        </pc:sldMkLst>
        <pc:spChg chg="mod">
          <ac:chgData name="Cope, Peter (NHS Dorset)" userId="2ce075fa-775a-49eb-81ac-24a35358b3f0" providerId="ADAL" clId="{2D26C92E-3B3A-46A8-A56F-52D3C7720277}" dt="2024-04-26T07:12:25.512" v="7315" actId="20577"/>
          <ac:spMkLst>
            <pc:docMk/>
            <pc:sldMk cId="2079427551" sldId="330"/>
            <ac:spMk id="15" creationId="{9715C23B-4362-6737-D9FF-66106D0DBA1B}"/>
          </ac:spMkLst>
        </pc:spChg>
        <pc:graphicFrameChg chg="mod">
          <ac:chgData name="Cope, Peter (NHS Dorset)" userId="2ce075fa-775a-49eb-81ac-24a35358b3f0" providerId="ADAL" clId="{2D26C92E-3B3A-46A8-A56F-52D3C7720277}" dt="2024-04-24T15:25:21.830" v="4599" actId="20577"/>
          <ac:graphicFrameMkLst>
            <pc:docMk/>
            <pc:sldMk cId="2079427551" sldId="330"/>
            <ac:graphicFrameMk id="21" creationId="{1D9EE118-5248-CFE1-BD7A-DAEA2668C7B8}"/>
          </ac:graphicFrameMkLst>
        </pc:graphicFrameChg>
      </pc:sldChg>
      <pc:sldChg chg="addSp delSp modSp new del mod ord modClrScheme chgLayout">
        <pc:chgData name="Cope, Peter (NHS Dorset)" userId="2ce075fa-775a-49eb-81ac-24a35358b3f0" providerId="ADAL" clId="{2D26C92E-3B3A-46A8-A56F-52D3C7720277}" dt="2024-04-24T10:09:34.792" v="4540" actId="47"/>
        <pc:sldMkLst>
          <pc:docMk/>
          <pc:sldMk cId="1635129922" sldId="331"/>
        </pc:sldMkLst>
        <pc:spChg chg="del mod ord">
          <ac:chgData name="Cope, Peter (NHS Dorset)" userId="2ce075fa-775a-49eb-81ac-24a35358b3f0" providerId="ADAL" clId="{2D26C92E-3B3A-46A8-A56F-52D3C7720277}" dt="2024-04-24T09:18:39.391" v="3094" actId="700"/>
          <ac:spMkLst>
            <pc:docMk/>
            <pc:sldMk cId="1635129922" sldId="331"/>
            <ac:spMk id="2" creationId="{98AB0417-800B-76A7-CE55-F937C15F963C}"/>
          </ac:spMkLst>
        </pc:spChg>
        <pc:spChg chg="del mod ord">
          <ac:chgData name="Cope, Peter (NHS Dorset)" userId="2ce075fa-775a-49eb-81ac-24a35358b3f0" providerId="ADAL" clId="{2D26C92E-3B3A-46A8-A56F-52D3C7720277}" dt="2024-04-24T09:18:39.391" v="3094" actId="700"/>
          <ac:spMkLst>
            <pc:docMk/>
            <pc:sldMk cId="1635129922" sldId="331"/>
            <ac:spMk id="3" creationId="{AF5278CA-CC29-42B2-B127-4D673F951D3A}"/>
          </ac:spMkLst>
        </pc:spChg>
        <pc:spChg chg="del">
          <ac:chgData name="Cope, Peter (NHS Dorset)" userId="2ce075fa-775a-49eb-81ac-24a35358b3f0" providerId="ADAL" clId="{2D26C92E-3B3A-46A8-A56F-52D3C7720277}" dt="2024-04-24T09:18:31.698" v="3093"/>
          <ac:spMkLst>
            <pc:docMk/>
            <pc:sldMk cId="1635129922" sldId="331"/>
            <ac:spMk id="4" creationId="{EB8E5041-F8E5-6B2A-ABC1-27A113E7D981}"/>
          </ac:spMkLst>
        </pc:spChg>
        <pc:spChg chg="add mod ord">
          <ac:chgData name="Cope, Peter (NHS Dorset)" userId="2ce075fa-775a-49eb-81ac-24a35358b3f0" providerId="ADAL" clId="{2D26C92E-3B3A-46A8-A56F-52D3C7720277}" dt="2024-04-24T09:23:14.249" v="3218" actId="20577"/>
          <ac:spMkLst>
            <pc:docMk/>
            <pc:sldMk cId="1635129922" sldId="331"/>
            <ac:spMk id="6" creationId="{A56091ED-2022-0751-2F5C-B925F35708C8}"/>
          </ac:spMkLst>
        </pc:spChg>
        <pc:spChg chg="add mod">
          <ac:chgData name="Cope, Peter (NHS Dorset)" userId="2ce075fa-775a-49eb-81ac-24a35358b3f0" providerId="ADAL" clId="{2D26C92E-3B3A-46A8-A56F-52D3C7720277}" dt="2024-04-24T09:19:23.655" v="3104" actId="1582"/>
          <ac:spMkLst>
            <pc:docMk/>
            <pc:sldMk cId="1635129922" sldId="331"/>
            <ac:spMk id="7" creationId="{2DC31E0D-03D8-9069-4FF8-BE5B3551EA23}"/>
          </ac:spMkLst>
        </pc:spChg>
        <pc:spChg chg="add mod ord">
          <ac:chgData name="Cope, Peter (NHS Dorset)" userId="2ce075fa-775a-49eb-81ac-24a35358b3f0" providerId="ADAL" clId="{2D26C92E-3B3A-46A8-A56F-52D3C7720277}" dt="2024-04-24T09:52:11.430" v="4181" actId="1582"/>
          <ac:spMkLst>
            <pc:docMk/>
            <pc:sldMk cId="1635129922" sldId="331"/>
            <ac:spMk id="8" creationId="{943E7657-4640-19D5-C5BA-0D57C9970E8C}"/>
          </ac:spMkLst>
        </pc:spChg>
        <pc:graphicFrameChg chg="add mod ord">
          <ac:chgData name="Cope, Peter (NHS Dorset)" userId="2ce075fa-775a-49eb-81ac-24a35358b3f0" providerId="ADAL" clId="{2D26C92E-3B3A-46A8-A56F-52D3C7720277}" dt="2024-04-24T09:22:10.889" v="3187" actId="14100"/>
          <ac:graphicFrameMkLst>
            <pc:docMk/>
            <pc:sldMk cId="1635129922" sldId="331"/>
            <ac:graphicFrameMk id="5" creationId="{54846EAF-BEC5-9D01-78DF-EAAB94CB4421}"/>
          </ac:graphicFrameMkLst>
        </pc:graphicFrameChg>
        <pc:graphicFrameChg chg="add mod modGraphic">
          <ac:chgData name="Cope, Peter (NHS Dorset)" userId="2ce075fa-775a-49eb-81ac-24a35358b3f0" providerId="ADAL" clId="{2D26C92E-3B3A-46A8-A56F-52D3C7720277}" dt="2024-04-24T09:52:52.971" v="4192" actId="113"/>
          <ac:graphicFrameMkLst>
            <pc:docMk/>
            <pc:sldMk cId="1635129922" sldId="331"/>
            <ac:graphicFrameMk id="9" creationId="{8CBFB869-E3FF-49BE-90F4-2D243D42B375}"/>
          </ac:graphicFrameMkLst>
        </pc:graphicFrameChg>
      </pc:sldChg>
      <pc:sldChg chg="addSp delSp modSp add mod ord">
        <pc:chgData name="Cope, Peter (NHS Dorset)" userId="2ce075fa-775a-49eb-81ac-24a35358b3f0" providerId="ADAL" clId="{2D26C92E-3B3A-46A8-A56F-52D3C7720277}" dt="2024-04-26T07:28:06.765" v="7612" actId="20577"/>
        <pc:sldMkLst>
          <pc:docMk/>
          <pc:sldMk cId="582689337" sldId="332"/>
        </pc:sldMkLst>
        <pc:spChg chg="add del mod">
          <ac:chgData name="Cope, Peter (NHS Dorset)" userId="2ce075fa-775a-49eb-81ac-24a35358b3f0" providerId="ADAL" clId="{2D26C92E-3B3A-46A8-A56F-52D3C7720277}" dt="2024-04-24T10:02:53.958" v="4505"/>
          <ac:spMkLst>
            <pc:docMk/>
            <pc:sldMk cId="582689337" sldId="332"/>
            <ac:spMk id="3" creationId="{F1892E5D-A4F4-22FD-BFD2-17D232925498}"/>
          </ac:spMkLst>
        </pc:spChg>
        <pc:spChg chg="mod">
          <ac:chgData name="Cope, Peter (NHS Dorset)" userId="2ce075fa-775a-49eb-81ac-24a35358b3f0" providerId="ADAL" clId="{2D26C92E-3B3A-46A8-A56F-52D3C7720277}" dt="2024-04-26T07:28:06.765" v="7612" actId="20577"/>
          <ac:spMkLst>
            <pc:docMk/>
            <pc:sldMk cId="582689337" sldId="332"/>
            <ac:spMk id="6" creationId="{A56091ED-2022-0751-2F5C-B925F35708C8}"/>
          </ac:spMkLst>
        </pc:spChg>
        <pc:spChg chg="mod">
          <ac:chgData name="Cope, Peter (NHS Dorset)" userId="2ce075fa-775a-49eb-81ac-24a35358b3f0" providerId="ADAL" clId="{2D26C92E-3B3A-46A8-A56F-52D3C7720277}" dt="2024-04-24T10:05:47.094" v="4526" actId="1076"/>
          <ac:spMkLst>
            <pc:docMk/>
            <pc:sldMk cId="582689337" sldId="332"/>
            <ac:spMk id="7" creationId="{2DC31E0D-03D8-9069-4FF8-BE5B3551EA23}"/>
          </ac:spMkLst>
        </pc:spChg>
        <pc:spChg chg="mod">
          <ac:chgData name="Cope, Peter (NHS Dorset)" userId="2ce075fa-775a-49eb-81ac-24a35358b3f0" providerId="ADAL" clId="{2D26C92E-3B3A-46A8-A56F-52D3C7720277}" dt="2024-04-24T10:07:22.386" v="4539" actId="1076"/>
          <ac:spMkLst>
            <pc:docMk/>
            <pc:sldMk cId="582689337" sldId="332"/>
            <ac:spMk id="8" creationId="{943E7657-4640-19D5-C5BA-0D57C9970E8C}"/>
          </ac:spMkLst>
        </pc:spChg>
        <pc:spChg chg="add del mod">
          <ac:chgData name="Cope, Peter (NHS Dorset)" userId="2ce075fa-775a-49eb-81ac-24a35358b3f0" providerId="ADAL" clId="{2D26C92E-3B3A-46A8-A56F-52D3C7720277}" dt="2024-04-24T10:04:20.884" v="4508"/>
          <ac:spMkLst>
            <pc:docMk/>
            <pc:sldMk cId="582689337" sldId="332"/>
            <ac:spMk id="11" creationId="{35E703F7-366B-55D4-2814-CE3BD15863F1}"/>
          </ac:spMkLst>
        </pc:spChg>
        <pc:graphicFrameChg chg="add del mod">
          <ac:chgData name="Cope, Peter (NHS Dorset)" userId="2ce075fa-775a-49eb-81ac-24a35358b3f0" providerId="ADAL" clId="{2D26C92E-3B3A-46A8-A56F-52D3C7720277}" dt="2024-04-24T10:04:17.674" v="4506" actId="478"/>
          <ac:graphicFrameMkLst>
            <pc:docMk/>
            <pc:sldMk cId="582689337" sldId="332"/>
            <ac:graphicFrameMk id="4" creationId="{39FE2B7D-4442-F329-D767-2ECB0D97CF1C}"/>
          </ac:graphicFrameMkLst>
        </pc:graphicFrameChg>
        <pc:graphicFrameChg chg="del">
          <ac:chgData name="Cope, Peter (NHS Dorset)" userId="2ce075fa-775a-49eb-81ac-24a35358b3f0" providerId="ADAL" clId="{2D26C92E-3B3A-46A8-A56F-52D3C7720277}" dt="2024-04-24T10:02:40.122" v="4503" actId="21"/>
          <ac:graphicFrameMkLst>
            <pc:docMk/>
            <pc:sldMk cId="582689337" sldId="332"/>
            <ac:graphicFrameMk id="5" creationId="{54846EAF-BEC5-9D01-78DF-EAAB94CB4421}"/>
          </ac:graphicFrameMkLst>
        </pc:graphicFrameChg>
        <pc:graphicFrameChg chg="del">
          <ac:chgData name="Cope, Peter (NHS Dorset)" userId="2ce075fa-775a-49eb-81ac-24a35358b3f0" providerId="ADAL" clId="{2D26C92E-3B3A-46A8-A56F-52D3C7720277}" dt="2024-04-24T10:02:37.174" v="4502" actId="21"/>
          <ac:graphicFrameMkLst>
            <pc:docMk/>
            <pc:sldMk cId="582689337" sldId="332"/>
            <ac:graphicFrameMk id="9" creationId="{8CBFB869-E3FF-49BE-90F4-2D243D42B375}"/>
          </ac:graphicFrameMkLst>
        </pc:graphicFrameChg>
        <pc:graphicFrameChg chg="add mod">
          <ac:chgData name="Cope, Peter (NHS Dorset)" userId="2ce075fa-775a-49eb-81ac-24a35358b3f0" providerId="ADAL" clId="{2D26C92E-3B3A-46A8-A56F-52D3C7720277}" dt="2024-04-24T15:25:00.518" v="4598" actId="403"/>
          <ac:graphicFrameMkLst>
            <pc:docMk/>
            <pc:sldMk cId="582689337" sldId="332"/>
            <ac:graphicFrameMk id="12" creationId="{39FE2B7D-4442-F329-D767-2ECB0D97CF1C}"/>
          </ac:graphicFrameMkLst>
        </pc:graphicFrameChg>
      </pc:sldChg>
      <pc:sldChg chg="new del">
        <pc:chgData name="Cope, Peter (NHS Dorset)" userId="2ce075fa-775a-49eb-81ac-24a35358b3f0" providerId="ADAL" clId="{2D26C92E-3B3A-46A8-A56F-52D3C7720277}" dt="2024-04-25T09:36:18.331" v="4640" actId="47"/>
        <pc:sldMkLst>
          <pc:docMk/>
          <pc:sldMk cId="3556939267" sldId="333"/>
        </pc:sldMkLst>
      </pc:sldChg>
      <pc:sldChg chg="modSp add del mod ord">
        <pc:chgData name="Cope, Peter (NHS Dorset)" userId="2ce075fa-775a-49eb-81ac-24a35358b3f0" providerId="ADAL" clId="{2D26C92E-3B3A-46A8-A56F-52D3C7720277}" dt="2024-04-26T08:58:21.435" v="7746" actId="47"/>
        <pc:sldMkLst>
          <pc:docMk/>
          <pc:sldMk cId="1990606903" sldId="337"/>
        </pc:sldMkLst>
        <pc:spChg chg="mod">
          <ac:chgData name="Cope, Peter (NHS Dorset)" userId="2ce075fa-775a-49eb-81ac-24a35358b3f0" providerId="ADAL" clId="{2D26C92E-3B3A-46A8-A56F-52D3C7720277}" dt="2024-04-26T07:11:57.623" v="7286" actId="6549"/>
          <ac:spMkLst>
            <pc:docMk/>
            <pc:sldMk cId="1990606903" sldId="337"/>
            <ac:spMk id="3" creationId="{E1E507E5-04D3-9DBC-A71A-5EEE60C44FF0}"/>
          </ac:spMkLst>
        </pc:spChg>
        <pc:spChg chg="mod">
          <ac:chgData name="Cope, Peter (NHS Dorset)" userId="2ce075fa-775a-49eb-81ac-24a35358b3f0" providerId="ADAL" clId="{2D26C92E-3B3A-46A8-A56F-52D3C7720277}" dt="2024-04-25T09:47:44.105" v="5029" actId="20577"/>
          <ac:spMkLst>
            <pc:docMk/>
            <pc:sldMk cId="1990606903" sldId="337"/>
            <ac:spMk id="5" creationId="{BD6F8BBB-6241-C9A8-73A1-280136E561E4}"/>
          </ac:spMkLst>
        </pc:spChg>
      </pc:sldChg>
      <pc:sldChg chg="modSp mod">
        <pc:chgData name="Cope, Peter (NHS Dorset)" userId="2ce075fa-775a-49eb-81ac-24a35358b3f0" providerId="ADAL" clId="{2D26C92E-3B3A-46A8-A56F-52D3C7720277}" dt="2024-04-26T08:46:45.415" v="7744" actId="313"/>
        <pc:sldMkLst>
          <pc:docMk/>
          <pc:sldMk cId="186005800" sldId="340"/>
        </pc:sldMkLst>
        <pc:spChg chg="mod">
          <ac:chgData name="Cope, Peter (NHS Dorset)" userId="2ce075fa-775a-49eb-81ac-24a35358b3f0" providerId="ADAL" clId="{2D26C92E-3B3A-46A8-A56F-52D3C7720277}" dt="2024-04-26T07:00:29.339" v="6704" actId="14100"/>
          <ac:spMkLst>
            <pc:docMk/>
            <pc:sldMk cId="186005800" sldId="340"/>
            <ac:spMk id="2" creationId="{81E11D66-75BE-22F4-414C-F225AB302AAB}"/>
          </ac:spMkLst>
        </pc:spChg>
        <pc:graphicFrameChg chg="modGraphic">
          <ac:chgData name="Cope, Peter (NHS Dorset)" userId="2ce075fa-775a-49eb-81ac-24a35358b3f0" providerId="ADAL" clId="{2D26C92E-3B3A-46A8-A56F-52D3C7720277}" dt="2024-04-26T08:46:45.415" v="7744" actId="313"/>
          <ac:graphicFrameMkLst>
            <pc:docMk/>
            <pc:sldMk cId="186005800" sldId="340"/>
            <ac:graphicFrameMk id="12" creationId="{A586FB81-3374-D884-81B5-7D2054DE90C9}"/>
          </ac:graphicFrameMkLst>
        </pc:graphicFrameChg>
      </pc:sldChg>
      <pc:sldChg chg="modSp add mod">
        <pc:chgData name="Cope, Peter (NHS Dorset)" userId="2ce075fa-775a-49eb-81ac-24a35358b3f0" providerId="ADAL" clId="{2D26C92E-3B3A-46A8-A56F-52D3C7720277}" dt="2024-04-26T07:26:49.542" v="7563" actId="6549"/>
        <pc:sldMkLst>
          <pc:docMk/>
          <pc:sldMk cId="217799069" sldId="342"/>
        </pc:sldMkLst>
        <pc:spChg chg="mod">
          <ac:chgData name="Cope, Peter (NHS Dorset)" userId="2ce075fa-775a-49eb-81ac-24a35358b3f0" providerId="ADAL" clId="{2D26C92E-3B3A-46A8-A56F-52D3C7720277}" dt="2024-04-26T07:26:49.542" v="7563" actId="6549"/>
          <ac:spMkLst>
            <pc:docMk/>
            <pc:sldMk cId="217799069" sldId="342"/>
            <ac:spMk id="19" creationId="{ECF01D25-4164-6881-3354-D48550824B40}"/>
          </ac:spMkLst>
        </pc:spChg>
      </pc:sldChg>
      <pc:sldChg chg="addSp delSp modSp new mod ord modClrScheme modAnim chgLayout">
        <pc:chgData name="Cope, Peter (NHS Dorset)" userId="2ce075fa-775a-49eb-81ac-24a35358b3f0" providerId="ADAL" clId="{2D26C92E-3B3A-46A8-A56F-52D3C7720277}" dt="2024-04-26T07:24:28.871" v="7559" actId="20577"/>
        <pc:sldMkLst>
          <pc:docMk/>
          <pc:sldMk cId="1092394354" sldId="343"/>
        </pc:sldMkLst>
        <pc:spChg chg="del mod ord">
          <ac:chgData name="Cope, Peter (NHS Dorset)" userId="2ce075fa-775a-49eb-81ac-24a35358b3f0" providerId="ADAL" clId="{2D26C92E-3B3A-46A8-A56F-52D3C7720277}" dt="2024-04-26T06:23:36.317" v="5038" actId="700"/>
          <ac:spMkLst>
            <pc:docMk/>
            <pc:sldMk cId="1092394354" sldId="343"/>
            <ac:spMk id="2" creationId="{E420FEC7-2F3D-E4CC-2634-9C7FE3E5A175}"/>
          </ac:spMkLst>
        </pc:spChg>
        <pc:spChg chg="del mod ord">
          <ac:chgData name="Cope, Peter (NHS Dorset)" userId="2ce075fa-775a-49eb-81ac-24a35358b3f0" providerId="ADAL" clId="{2D26C92E-3B3A-46A8-A56F-52D3C7720277}" dt="2024-04-26T06:23:36.317" v="5038" actId="700"/>
          <ac:spMkLst>
            <pc:docMk/>
            <pc:sldMk cId="1092394354" sldId="343"/>
            <ac:spMk id="3" creationId="{4024272C-2581-EABE-90BF-A4AE389A055C}"/>
          </ac:spMkLst>
        </pc:spChg>
        <pc:spChg chg="del">
          <ac:chgData name="Cope, Peter (NHS Dorset)" userId="2ce075fa-775a-49eb-81ac-24a35358b3f0" providerId="ADAL" clId="{2D26C92E-3B3A-46A8-A56F-52D3C7720277}" dt="2024-04-26T06:23:36.317" v="5038" actId="700"/>
          <ac:spMkLst>
            <pc:docMk/>
            <pc:sldMk cId="1092394354" sldId="343"/>
            <ac:spMk id="4" creationId="{649A7E11-267D-96F7-5276-D336A6D482F9}"/>
          </ac:spMkLst>
        </pc:spChg>
        <pc:spChg chg="add mod ord">
          <ac:chgData name="Cope, Peter (NHS Dorset)" userId="2ce075fa-775a-49eb-81ac-24a35358b3f0" providerId="ADAL" clId="{2D26C92E-3B3A-46A8-A56F-52D3C7720277}" dt="2024-04-26T06:23:42.052" v="5046" actId="20577"/>
          <ac:spMkLst>
            <pc:docMk/>
            <pc:sldMk cId="1092394354" sldId="343"/>
            <ac:spMk id="5" creationId="{F90C7C53-CDDE-C8DF-0959-24344E09EB39}"/>
          </ac:spMkLst>
        </pc:spChg>
        <pc:spChg chg="add del mod ord">
          <ac:chgData name="Cope, Peter (NHS Dorset)" userId="2ce075fa-775a-49eb-81ac-24a35358b3f0" providerId="ADAL" clId="{2D26C92E-3B3A-46A8-A56F-52D3C7720277}" dt="2024-04-26T06:28:21.511" v="5511" actId="12084"/>
          <ac:spMkLst>
            <pc:docMk/>
            <pc:sldMk cId="1092394354" sldId="343"/>
            <ac:spMk id="6" creationId="{AE1A9A99-0A66-5C3E-8D6A-23665B321BB0}"/>
          </ac:spMkLst>
        </pc:spChg>
        <pc:graphicFrameChg chg="add mod modGraphic">
          <ac:chgData name="Cope, Peter (NHS Dorset)" userId="2ce075fa-775a-49eb-81ac-24a35358b3f0" providerId="ADAL" clId="{2D26C92E-3B3A-46A8-A56F-52D3C7720277}" dt="2024-04-26T06:40:18.507" v="6231" actId="14100"/>
          <ac:graphicFrameMkLst>
            <pc:docMk/>
            <pc:sldMk cId="1092394354" sldId="343"/>
            <ac:graphicFrameMk id="7" creationId="{4CA6854D-CE42-5DA6-378B-1C2E9EDFB4F3}"/>
          </ac:graphicFrameMkLst>
        </pc:graphicFrameChg>
        <pc:graphicFrameChg chg="add mod modGraphic">
          <ac:chgData name="Cope, Peter (NHS Dorset)" userId="2ce075fa-775a-49eb-81ac-24a35358b3f0" providerId="ADAL" clId="{2D26C92E-3B3A-46A8-A56F-52D3C7720277}" dt="2024-04-26T07:24:28.871" v="7559" actId="20577"/>
          <ac:graphicFrameMkLst>
            <pc:docMk/>
            <pc:sldMk cId="1092394354" sldId="343"/>
            <ac:graphicFrameMk id="8" creationId="{BA1CA3F9-7496-9C60-F10E-137B06679EE7}"/>
          </ac:graphicFrameMkLst>
        </pc:graphicFrameChg>
      </pc:sldChg>
      <pc:sldChg chg="addSp delSp modSp new mod modAnim">
        <pc:chgData name="Cope, Peter (NHS Dorset)" userId="2ce075fa-775a-49eb-81ac-24a35358b3f0" providerId="ADAL" clId="{2D26C92E-3B3A-46A8-A56F-52D3C7720277}" dt="2024-04-26T09:42:15.129" v="7749" actId="27918"/>
        <pc:sldMkLst>
          <pc:docMk/>
          <pc:sldMk cId="1940971358" sldId="344"/>
        </pc:sldMkLst>
        <pc:spChg chg="mod">
          <ac:chgData name="Cope, Peter (NHS Dorset)" userId="2ce075fa-775a-49eb-81ac-24a35358b3f0" providerId="ADAL" clId="{2D26C92E-3B3A-46A8-A56F-52D3C7720277}" dt="2024-04-26T06:42:12.092" v="6312" actId="20577"/>
          <ac:spMkLst>
            <pc:docMk/>
            <pc:sldMk cId="1940971358" sldId="344"/>
            <ac:spMk id="2" creationId="{0130D1BB-BBEC-B902-031E-3729EE21973E}"/>
          </ac:spMkLst>
        </pc:spChg>
        <pc:spChg chg="mod">
          <ac:chgData name="Cope, Peter (NHS Dorset)" userId="2ce075fa-775a-49eb-81ac-24a35358b3f0" providerId="ADAL" clId="{2D26C92E-3B3A-46A8-A56F-52D3C7720277}" dt="2024-04-26T06:51:34.312" v="6396" actId="404"/>
          <ac:spMkLst>
            <pc:docMk/>
            <pc:sldMk cId="1940971358" sldId="344"/>
            <ac:spMk id="3" creationId="{99C31730-3666-F192-65F2-26A13805764A}"/>
          </ac:spMkLst>
        </pc:spChg>
        <pc:spChg chg="mod">
          <ac:chgData name="Cope, Peter (NHS Dorset)" userId="2ce075fa-775a-49eb-81ac-24a35358b3f0" providerId="ADAL" clId="{2D26C92E-3B3A-46A8-A56F-52D3C7720277}" dt="2024-04-26T06:53:59.286" v="6474" actId="1076"/>
          <ac:spMkLst>
            <pc:docMk/>
            <pc:sldMk cId="1940971358" sldId="344"/>
            <ac:spMk id="4" creationId="{515A999B-33A7-4F27-560E-C2903B2D1B44}"/>
          </ac:spMkLst>
        </pc:spChg>
        <pc:graphicFrameChg chg="add mod">
          <ac:chgData name="Cope, Peter (NHS Dorset)" userId="2ce075fa-775a-49eb-81ac-24a35358b3f0" providerId="ADAL" clId="{2D26C92E-3B3A-46A8-A56F-52D3C7720277}" dt="2024-04-26T06:51:45.912" v="6402" actId="1076"/>
          <ac:graphicFrameMkLst>
            <pc:docMk/>
            <pc:sldMk cId="1940971358" sldId="344"/>
            <ac:graphicFrameMk id="5" creationId="{38D7612E-85DE-7D57-36A1-41CCE0D00574}"/>
          </ac:graphicFrameMkLst>
        </pc:graphicFrameChg>
        <pc:graphicFrameChg chg="add mod">
          <ac:chgData name="Cope, Peter (NHS Dorset)" userId="2ce075fa-775a-49eb-81ac-24a35358b3f0" providerId="ADAL" clId="{2D26C92E-3B3A-46A8-A56F-52D3C7720277}" dt="2024-04-26T06:51:53.601" v="6403" actId="1076"/>
          <ac:graphicFrameMkLst>
            <pc:docMk/>
            <pc:sldMk cId="1940971358" sldId="344"/>
            <ac:graphicFrameMk id="6" creationId="{B4868C16-D49D-64ED-060B-7EE5237BD526}"/>
          </ac:graphicFrameMkLst>
        </pc:graphicFrameChg>
        <pc:graphicFrameChg chg="add del mod">
          <ac:chgData name="Cope, Peter (NHS Dorset)" userId="2ce075fa-775a-49eb-81ac-24a35358b3f0" providerId="ADAL" clId="{2D26C92E-3B3A-46A8-A56F-52D3C7720277}" dt="2024-04-26T08:46:20.855" v="7728" actId="21"/>
          <ac:graphicFrameMkLst>
            <pc:docMk/>
            <pc:sldMk cId="1940971358" sldId="344"/>
            <ac:graphicFrameMk id="7" creationId="{C3184590-1C57-EA9E-3616-2D522EB5405F}"/>
          </ac:graphicFrameMkLst>
        </pc:graphicFrameChg>
        <pc:picChg chg="add mod">
          <ac:chgData name="Cope, Peter (NHS Dorset)" userId="2ce075fa-775a-49eb-81ac-24a35358b3f0" providerId="ADAL" clId="{2D26C92E-3B3A-46A8-A56F-52D3C7720277}" dt="2024-04-26T08:46:25.595" v="7729" actId="1076"/>
          <ac:picMkLst>
            <pc:docMk/>
            <pc:sldMk cId="1940971358" sldId="344"/>
            <ac:picMk id="1025" creationId="{4181D60A-5245-015A-E589-2B07811F6FA8}"/>
          </ac:picMkLst>
        </pc:picChg>
      </pc:sldChg>
      <pc:sldChg chg="addSp delSp modSp new mod ord">
        <pc:chgData name="Cope, Peter (NHS Dorset)" userId="2ce075fa-775a-49eb-81ac-24a35358b3f0" providerId="ADAL" clId="{2D26C92E-3B3A-46A8-A56F-52D3C7720277}" dt="2024-04-26T08:21:47.418" v="7726" actId="5793"/>
        <pc:sldMkLst>
          <pc:docMk/>
          <pc:sldMk cId="4259541252" sldId="345"/>
        </pc:sldMkLst>
        <pc:spChg chg="mod">
          <ac:chgData name="Cope, Peter (NHS Dorset)" userId="2ce075fa-775a-49eb-81ac-24a35358b3f0" providerId="ADAL" clId="{2D26C92E-3B3A-46A8-A56F-52D3C7720277}" dt="2024-04-26T07:13:45.046" v="7337" actId="20577"/>
          <ac:spMkLst>
            <pc:docMk/>
            <pc:sldMk cId="4259541252" sldId="345"/>
            <ac:spMk id="2" creationId="{3F01DBEE-DA45-2975-4DEA-57A61265EF32}"/>
          </ac:spMkLst>
        </pc:spChg>
        <pc:spChg chg="add del mod">
          <ac:chgData name="Cope, Peter (NHS Dorset)" userId="2ce075fa-775a-49eb-81ac-24a35358b3f0" providerId="ADAL" clId="{2D26C92E-3B3A-46A8-A56F-52D3C7720277}" dt="2024-04-26T07:08:56.104" v="7056" actId="1076"/>
          <ac:spMkLst>
            <pc:docMk/>
            <pc:sldMk cId="4259541252" sldId="345"/>
            <ac:spMk id="3" creationId="{088B6D63-F6ED-77EE-E1C1-CC74EAD50618}"/>
          </ac:spMkLst>
        </pc:spChg>
        <pc:spChg chg="mod">
          <ac:chgData name="Cope, Peter (NHS Dorset)" userId="2ce075fa-775a-49eb-81ac-24a35358b3f0" providerId="ADAL" clId="{2D26C92E-3B3A-46A8-A56F-52D3C7720277}" dt="2024-04-26T08:21:47.418" v="7726" actId="5793"/>
          <ac:spMkLst>
            <pc:docMk/>
            <pc:sldMk cId="4259541252" sldId="345"/>
            <ac:spMk id="4" creationId="{F6779042-6C10-F033-D485-C89913A16435}"/>
          </ac:spMkLst>
        </pc:spChg>
        <pc:spChg chg="add mod">
          <ac:chgData name="Cope, Peter (NHS Dorset)" userId="2ce075fa-775a-49eb-81ac-24a35358b3f0" providerId="ADAL" clId="{2D26C92E-3B3A-46A8-A56F-52D3C7720277}" dt="2024-04-26T07:05:37.059" v="6920"/>
          <ac:spMkLst>
            <pc:docMk/>
            <pc:sldMk cId="4259541252" sldId="345"/>
            <ac:spMk id="6" creationId="{E56F4A5F-B209-F6D1-5832-33EB96172478}"/>
          </ac:spMkLst>
        </pc:spChg>
        <pc:graphicFrameChg chg="add mod">
          <ac:chgData name="Cope, Peter (NHS Dorset)" userId="2ce075fa-775a-49eb-81ac-24a35358b3f0" providerId="ADAL" clId="{2D26C92E-3B3A-46A8-A56F-52D3C7720277}" dt="2024-04-26T07:05:37.059" v="6920"/>
          <ac:graphicFrameMkLst>
            <pc:docMk/>
            <pc:sldMk cId="4259541252" sldId="345"/>
            <ac:graphicFrameMk id="5" creationId="{EEFB6CD9-CB4E-BCD8-48C4-9938C598735B}"/>
          </ac:graphicFrameMkLst>
        </pc:graphicFrameChg>
        <pc:graphicFrameChg chg="add mod modGraphic">
          <ac:chgData name="Cope, Peter (NHS Dorset)" userId="2ce075fa-775a-49eb-81ac-24a35358b3f0" providerId="ADAL" clId="{2D26C92E-3B3A-46A8-A56F-52D3C7720277}" dt="2024-04-26T07:08:59.766" v="7057" actId="1076"/>
          <ac:graphicFrameMkLst>
            <pc:docMk/>
            <pc:sldMk cId="4259541252" sldId="345"/>
            <ac:graphicFrameMk id="7" creationId="{80404D65-8EC7-1E57-E8C4-B424414F79D6}"/>
          </ac:graphicFrameMkLst>
        </pc:graphicFrameChg>
      </pc:sldChg>
      <pc:sldChg chg="addSp delSp modSp new mod modClrScheme chgLayout">
        <pc:chgData name="Cope, Peter (NHS Dorset)" userId="2ce075fa-775a-49eb-81ac-24a35358b3f0" providerId="ADAL" clId="{2D26C92E-3B3A-46A8-A56F-52D3C7720277}" dt="2024-04-26T07:20:28.293" v="7540" actId="20577"/>
        <pc:sldMkLst>
          <pc:docMk/>
          <pc:sldMk cId="3740928932" sldId="346"/>
        </pc:sldMkLst>
        <pc:spChg chg="del mod ord">
          <ac:chgData name="Cope, Peter (NHS Dorset)" userId="2ce075fa-775a-49eb-81ac-24a35358b3f0" providerId="ADAL" clId="{2D26C92E-3B3A-46A8-A56F-52D3C7720277}" dt="2024-04-26T07:17:46.480" v="7339" actId="700"/>
          <ac:spMkLst>
            <pc:docMk/>
            <pc:sldMk cId="3740928932" sldId="346"/>
            <ac:spMk id="2" creationId="{E64FBCDF-9521-F798-A181-C086CBC3A21A}"/>
          </ac:spMkLst>
        </pc:spChg>
        <pc:spChg chg="del mod ord">
          <ac:chgData name="Cope, Peter (NHS Dorset)" userId="2ce075fa-775a-49eb-81ac-24a35358b3f0" providerId="ADAL" clId="{2D26C92E-3B3A-46A8-A56F-52D3C7720277}" dt="2024-04-26T07:17:46.480" v="7339" actId="700"/>
          <ac:spMkLst>
            <pc:docMk/>
            <pc:sldMk cId="3740928932" sldId="346"/>
            <ac:spMk id="3" creationId="{AF5B7DF2-011B-AF89-E1C2-91A62E50EE2C}"/>
          </ac:spMkLst>
        </pc:spChg>
        <pc:spChg chg="add del mod ord">
          <ac:chgData name="Cope, Peter (NHS Dorset)" userId="2ce075fa-775a-49eb-81ac-24a35358b3f0" providerId="ADAL" clId="{2D26C92E-3B3A-46A8-A56F-52D3C7720277}" dt="2024-04-26T07:17:51.966" v="7340" actId="700"/>
          <ac:spMkLst>
            <pc:docMk/>
            <pc:sldMk cId="3740928932" sldId="346"/>
            <ac:spMk id="4" creationId="{840F22BC-EC4F-5154-6C6C-3666C43B1D05}"/>
          </ac:spMkLst>
        </pc:spChg>
        <pc:spChg chg="add del mod ord">
          <ac:chgData name="Cope, Peter (NHS Dorset)" userId="2ce075fa-775a-49eb-81ac-24a35358b3f0" providerId="ADAL" clId="{2D26C92E-3B3A-46A8-A56F-52D3C7720277}" dt="2024-04-26T07:17:51.966" v="7340" actId="700"/>
          <ac:spMkLst>
            <pc:docMk/>
            <pc:sldMk cId="3740928932" sldId="346"/>
            <ac:spMk id="5" creationId="{9CEF7A60-507A-818F-4B40-6A0359C960A4}"/>
          </ac:spMkLst>
        </pc:spChg>
        <pc:spChg chg="add del mod ord">
          <ac:chgData name="Cope, Peter (NHS Dorset)" userId="2ce075fa-775a-49eb-81ac-24a35358b3f0" providerId="ADAL" clId="{2D26C92E-3B3A-46A8-A56F-52D3C7720277}" dt="2024-04-26T07:17:51.966" v="7340" actId="700"/>
          <ac:spMkLst>
            <pc:docMk/>
            <pc:sldMk cId="3740928932" sldId="346"/>
            <ac:spMk id="6" creationId="{205FED79-3A0A-14B8-FE19-FEE8A53AFB44}"/>
          </ac:spMkLst>
        </pc:spChg>
        <pc:spChg chg="add mod ord">
          <ac:chgData name="Cope, Peter (NHS Dorset)" userId="2ce075fa-775a-49eb-81ac-24a35358b3f0" providerId="ADAL" clId="{2D26C92E-3B3A-46A8-A56F-52D3C7720277}" dt="2024-04-26T07:20:28.293" v="7540" actId="20577"/>
          <ac:spMkLst>
            <pc:docMk/>
            <pc:sldMk cId="3740928932" sldId="346"/>
            <ac:spMk id="7" creationId="{025B619F-1AF1-170D-9CE7-08092E86420D}"/>
          </ac:spMkLst>
        </pc:spChg>
        <pc:spChg chg="add mod ord">
          <ac:chgData name="Cope, Peter (NHS Dorset)" userId="2ce075fa-775a-49eb-81ac-24a35358b3f0" providerId="ADAL" clId="{2D26C92E-3B3A-46A8-A56F-52D3C7720277}" dt="2024-04-26T07:19:55.608" v="7479" actId="1076"/>
          <ac:spMkLst>
            <pc:docMk/>
            <pc:sldMk cId="3740928932" sldId="346"/>
            <ac:spMk id="8" creationId="{4C2BE96C-D2BB-83AA-B913-389F277D6F2D}"/>
          </ac:spMkLst>
        </pc:spChg>
        <pc:spChg chg="add del mod ord">
          <ac:chgData name="Cope, Peter (NHS Dorset)" userId="2ce075fa-775a-49eb-81ac-24a35358b3f0" providerId="ADAL" clId="{2D26C92E-3B3A-46A8-A56F-52D3C7720277}" dt="2024-04-26T07:17:54.154" v="7341" actId="22"/>
          <ac:spMkLst>
            <pc:docMk/>
            <pc:sldMk cId="3740928932" sldId="346"/>
            <ac:spMk id="9" creationId="{9BE4284A-BA4A-1BD8-D90E-F48E4F559EF4}"/>
          </ac:spMkLst>
        </pc:spChg>
        <pc:graphicFrameChg chg="add mod">
          <ac:chgData name="Cope, Peter (NHS Dorset)" userId="2ce075fa-775a-49eb-81ac-24a35358b3f0" providerId="ADAL" clId="{2D26C92E-3B3A-46A8-A56F-52D3C7720277}" dt="2024-04-26T07:19:48.560" v="7477" actId="1076"/>
          <ac:graphicFrameMkLst>
            <pc:docMk/>
            <pc:sldMk cId="3740928932" sldId="346"/>
            <ac:graphicFrameMk id="12" creationId="{83F8A48E-C021-1BC1-3DA1-6899AACC68F9}"/>
          </ac:graphicFrameMkLst>
        </pc:graphicFrameChg>
        <pc:picChg chg="add mod ord">
          <ac:chgData name="Cope, Peter (NHS Dorset)" userId="2ce075fa-775a-49eb-81ac-24a35358b3f0" providerId="ADAL" clId="{2D26C92E-3B3A-46A8-A56F-52D3C7720277}" dt="2024-04-26T07:19:52.652" v="7478" actId="1076"/>
          <ac:picMkLst>
            <pc:docMk/>
            <pc:sldMk cId="3740928932" sldId="346"/>
            <ac:picMk id="11" creationId="{34E15CFB-F10A-B3F5-9E14-E439A7B6A782}"/>
          </ac:picMkLst>
        </pc:picChg>
      </pc:sldChg>
      <pc:sldChg chg="new del">
        <pc:chgData name="Cope, Peter (NHS Dorset)" userId="2ce075fa-775a-49eb-81ac-24a35358b3f0" providerId="ADAL" clId="{2D26C92E-3B3A-46A8-A56F-52D3C7720277}" dt="2024-04-26T08:58:24.568" v="7747" actId="47"/>
        <pc:sldMkLst>
          <pc:docMk/>
          <pc:sldMk cId="3992532895" sldId="347"/>
        </pc:sldMkLst>
      </pc:sldChg>
    </pc:docChg>
  </pc:docChgLst>
  <pc:docChgLst>
    <pc:chgData name="Connolly, Liz (NHS Dorset)" userId="S::liz.connolly@nhsdorset.nhs.uk::5934df0b-7be7-40aa-97df-77a90f1468b9" providerId="AD" clId="Web-{7167601C-0A76-0EF3-D6B0-EF5B39BA41F3}"/>
    <pc:docChg chg="mod">
      <pc:chgData name="Connolly, Liz (NHS Dorset)" userId="S::liz.connolly@nhsdorset.nhs.uk::5934df0b-7be7-40aa-97df-77a90f1468b9" providerId="AD" clId="Web-{7167601C-0A76-0EF3-D6B0-EF5B39BA41F3}" dt="2024-04-24T11:41:31.349" v="1"/>
      <pc:docMkLst>
        <pc:docMk/>
      </pc:docMkLst>
      <pc:sldChg chg="modCm">
        <pc:chgData name="Connolly, Liz (NHS Dorset)" userId="S::liz.connolly@nhsdorset.nhs.uk::5934df0b-7be7-40aa-97df-77a90f1468b9" providerId="AD" clId="Web-{7167601C-0A76-0EF3-D6B0-EF5B39BA41F3}" dt="2024-04-24T11:41:31.349" v="1"/>
        <pc:sldMkLst>
          <pc:docMk/>
          <pc:sldMk cId="268418547" sldId="320"/>
        </pc:sldMkLst>
        <pc:extLst>
          <p:ext xmlns:p="http://schemas.openxmlformats.org/presentationml/2006/main" uri="{D6D511B9-2390-475A-947B-AFAB55BFBCF1}">
            <pc226:cmChg xmlns:pc226="http://schemas.microsoft.com/office/powerpoint/2022/06/main/command" chg="">
              <pc226:chgData name="Connolly, Liz (NHS Dorset)" userId="S::liz.connolly@nhsdorset.nhs.uk::5934df0b-7be7-40aa-97df-77a90f1468b9" providerId="AD" clId="Web-{7167601C-0A76-0EF3-D6B0-EF5B39BA41F3}" dt="2024-04-24T11:41:31.349" v="1"/>
              <pc2:cmMkLst xmlns:pc2="http://schemas.microsoft.com/office/powerpoint/2019/9/main/command">
                <pc:docMk/>
                <pc:sldMk cId="268418547" sldId="320"/>
                <pc2:cmMk id="{0E99EFFC-9C73-4BE1-B835-E4E1C540B12F}"/>
              </pc2:cmMkLst>
              <pc226:cmRplyChg chg="add">
                <pc226:chgData name="Connolly, Liz (NHS Dorset)" userId="S::liz.connolly@nhsdorset.nhs.uk::5934df0b-7be7-40aa-97df-77a90f1468b9" providerId="AD" clId="Web-{7167601C-0A76-0EF3-D6B0-EF5B39BA41F3}" dt="2024-04-24T11:41:31.349" v="1"/>
                <pc2:cmRplyMkLst xmlns:pc2="http://schemas.microsoft.com/office/powerpoint/2019/9/main/command">
                  <pc:docMk/>
                  <pc:sldMk cId="268418547" sldId="320"/>
                  <pc2:cmMk id="{0E99EFFC-9C73-4BE1-B835-E4E1C540B12F}"/>
                  <pc2:cmRplyMk id="{52FFAA11-56F4-4BDB-A12E-422F8C129754}"/>
                </pc2:cmRplyMkLst>
              </pc226:cmRplyChg>
            </pc226:cmChg>
          </p:ext>
        </pc:extLst>
      </pc:sldChg>
    </pc:docChg>
  </pc:docChgLst>
  <pc:docChgLst>
    <pc:chgData name="Arnold, Fiona (NHS Dorset)" userId="S::fiona.arnold@nhsdorset.nhs.uk::36ef20dc-4839-4441-8c12-128035824c12" providerId="AD" clId="Web-{6912CC9E-ACE5-4479-BD88-C55A1122A237}"/>
    <pc:docChg chg="modSld">
      <pc:chgData name="Arnold, Fiona (NHS Dorset)" userId="S::fiona.arnold@nhsdorset.nhs.uk::36ef20dc-4839-4441-8c12-128035824c12" providerId="AD" clId="Web-{6912CC9E-ACE5-4479-BD88-C55A1122A237}" dt="2024-03-12T10:09:07.778" v="33" actId="20577"/>
      <pc:docMkLst>
        <pc:docMk/>
      </pc:docMkLst>
      <pc:sldChg chg="modSp">
        <pc:chgData name="Arnold, Fiona (NHS Dorset)" userId="S::fiona.arnold@nhsdorset.nhs.uk::36ef20dc-4839-4441-8c12-128035824c12" providerId="AD" clId="Web-{6912CC9E-ACE5-4479-BD88-C55A1122A237}" dt="2024-03-12T10:09:07.778" v="33" actId="20577"/>
        <pc:sldMkLst>
          <pc:docMk/>
          <pc:sldMk cId="1300956880" sldId="317"/>
        </pc:sldMkLst>
        <pc:spChg chg="mod">
          <ac:chgData name="Arnold, Fiona (NHS Dorset)" userId="S::fiona.arnold@nhsdorset.nhs.uk::36ef20dc-4839-4441-8c12-128035824c12" providerId="AD" clId="Web-{6912CC9E-ACE5-4479-BD88-C55A1122A237}" dt="2024-03-12T10:09:07.778" v="33" actId="20577"/>
          <ac:spMkLst>
            <pc:docMk/>
            <pc:sldMk cId="1300956880" sldId="317"/>
            <ac:spMk id="5" creationId="{257F8DF3-0B43-3F85-5295-5CF4B43A0499}"/>
          </ac:spMkLst>
        </pc:spChg>
        <pc:graphicFrameChg chg="mod">
          <ac:chgData name="Arnold, Fiona (NHS Dorset)" userId="S::fiona.arnold@nhsdorset.nhs.uk::36ef20dc-4839-4441-8c12-128035824c12" providerId="AD" clId="Web-{6912CC9E-ACE5-4479-BD88-C55A1122A237}" dt="2024-03-12T10:06:38.676" v="0" actId="1076"/>
          <ac:graphicFrameMkLst>
            <pc:docMk/>
            <pc:sldMk cId="1300956880" sldId="317"/>
            <ac:graphicFrameMk id="7" creationId="{5318545C-E029-7ECB-28F8-B714EEC33776}"/>
          </ac:graphicFrameMkLst>
        </pc:graphicFrameChg>
      </pc:sldChg>
    </pc:docChg>
  </pc:docChgLst>
  <pc:docChgLst>
    <pc:chgData name="Cope, Peter (NHS Dorset)" userId="S::peter.cope@nhsdorset.nhs.uk::2ce075fa-775a-49eb-81ac-24a35358b3f0" providerId="AD" clId="Web-{081A855A-CBEB-4E4D-9661-35588D32679F}"/>
    <pc:docChg chg="mod addSld delSld modSld">
      <pc:chgData name="Cope, Peter (NHS Dorset)" userId="S::peter.cope@nhsdorset.nhs.uk::2ce075fa-775a-49eb-81ac-24a35358b3f0" providerId="AD" clId="Web-{081A855A-CBEB-4E4D-9661-35588D32679F}" dt="2024-03-06T15:03:02.523" v="22" actId="20577"/>
      <pc:docMkLst>
        <pc:docMk/>
      </pc:docMkLst>
      <pc:sldChg chg="addCm">
        <pc:chgData name="Cope, Peter (NHS Dorset)" userId="S::peter.cope@nhsdorset.nhs.uk::2ce075fa-775a-49eb-81ac-24a35358b3f0" providerId="AD" clId="Web-{081A855A-CBEB-4E4D-9661-35588D32679F}" dt="2024-03-06T15:00:44.395" v="1"/>
        <pc:sldMkLst>
          <pc:docMk/>
          <pc:sldMk cId="2004793852" sldId="308"/>
        </pc:sldMkLst>
        <pc:extLst>
          <p:ext xmlns:p="http://schemas.openxmlformats.org/presentationml/2006/main" uri="{D6D511B9-2390-475A-947B-AFAB55BFBCF1}">
            <pc226:cmChg xmlns:pc226="http://schemas.microsoft.com/office/powerpoint/2022/06/main/command" chg="add">
              <pc226:chgData name="Cope, Peter (NHS Dorset)" userId="S::peter.cope@nhsdorset.nhs.uk::2ce075fa-775a-49eb-81ac-24a35358b3f0" providerId="AD" clId="Web-{081A855A-CBEB-4E4D-9661-35588D32679F}" dt="2024-03-06T15:00:44.395" v="1"/>
              <pc2:cmMkLst xmlns:pc2="http://schemas.microsoft.com/office/powerpoint/2019/9/main/command">
                <pc:docMk/>
                <pc:sldMk cId="2004793852" sldId="308"/>
                <pc2:cmMk id="{4046E6B7-D600-4804-BD80-EF234241DB10}"/>
              </pc2:cmMkLst>
            </pc226:cmChg>
          </p:ext>
        </pc:extLst>
      </pc:sldChg>
      <pc:sldChg chg="del">
        <pc:chgData name="Cope, Peter (NHS Dorset)" userId="S::peter.cope@nhsdorset.nhs.uk::2ce075fa-775a-49eb-81ac-24a35358b3f0" providerId="AD" clId="Web-{081A855A-CBEB-4E4D-9661-35588D32679F}" dt="2024-03-06T15:01:03.505" v="2"/>
        <pc:sldMkLst>
          <pc:docMk/>
          <pc:sldMk cId="3748543007" sldId="310"/>
        </pc:sldMkLst>
      </pc:sldChg>
      <pc:sldChg chg="modSp">
        <pc:chgData name="Cope, Peter (NHS Dorset)" userId="S::peter.cope@nhsdorset.nhs.uk::2ce075fa-775a-49eb-81ac-24a35358b3f0" providerId="AD" clId="Web-{081A855A-CBEB-4E4D-9661-35588D32679F}" dt="2024-03-06T15:02:20.866" v="18" actId="20577"/>
        <pc:sldMkLst>
          <pc:docMk/>
          <pc:sldMk cId="2833055038" sldId="313"/>
        </pc:sldMkLst>
        <pc:spChg chg="mod">
          <ac:chgData name="Cope, Peter (NHS Dorset)" userId="S::peter.cope@nhsdorset.nhs.uk::2ce075fa-775a-49eb-81ac-24a35358b3f0" providerId="AD" clId="Web-{081A855A-CBEB-4E4D-9661-35588D32679F}" dt="2024-03-06T15:02:20.866" v="18" actId="20577"/>
          <ac:spMkLst>
            <pc:docMk/>
            <pc:sldMk cId="2833055038" sldId="313"/>
            <ac:spMk id="3" creationId="{3E19549F-A620-7396-AC7F-EBB33364D688}"/>
          </ac:spMkLst>
        </pc:spChg>
      </pc:sldChg>
      <pc:sldChg chg="del">
        <pc:chgData name="Cope, Peter (NHS Dorset)" userId="S::peter.cope@nhsdorset.nhs.uk::2ce075fa-775a-49eb-81ac-24a35358b3f0" providerId="AD" clId="Web-{081A855A-CBEB-4E4D-9661-35588D32679F}" dt="2024-03-06T15:01:52.756" v="8"/>
        <pc:sldMkLst>
          <pc:docMk/>
          <pc:sldMk cId="201678231" sldId="316"/>
        </pc:sldMkLst>
      </pc:sldChg>
      <pc:sldChg chg="modSp new">
        <pc:chgData name="Cope, Peter (NHS Dorset)" userId="S::peter.cope@nhsdorset.nhs.uk::2ce075fa-775a-49eb-81ac-24a35358b3f0" providerId="AD" clId="Web-{081A855A-CBEB-4E4D-9661-35588D32679F}" dt="2024-03-06T15:03:02.523" v="22" actId="20577"/>
        <pc:sldMkLst>
          <pc:docMk/>
          <pc:sldMk cId="176690675" sldId="318"/>
        </pc:sldMkLst>
        <pc:spChg chg="mod">
          <ac:chgData name="Cope, Peter (NHS Dorset)" userId="S::peter.cope@nhsdorset.nhs.uk::2ce075fa-775a-49eb-81ac-24a35358b3f0" providerId="AD" clId="Web-{081A855A-CBEB-4E4D-9661-35588D32679F}" dt="2024-03-06T15:03:02.523" v="22" actId="20577"/>
          <ac:spMkLst>
            <pc:docMk/>
            <pc:sldMk cId="176690675" sldId="318"/>
            <ac:spMk id="3" creationId="{19297C9B-A2BC-A5A5-B26C-F7A04A64B643}"/>
          </ac:spMkLst>
        </pc:spChg>
      </pc:sldChg>
      <pc:sldChg chg="add replId">
        <pc:chgData name="Cope, Peter (NHS Dorset)" userId="S::peter.cope@nhsdorset.nhs.uk::2ce075fa-775a-49eb-81ac-24a35358b3f0" providerId="AD" clId="Web-{081A855A-CBEB-4E4D-9661-35588D32679F}" dt="2024-03-06T15:01:27.146" v="7"/>
        <pc:sldMkLst>
          <pc:docMk/>
          <pc:sldMk cId="2114639408" sldId="319"/>
        </pc:sldMkLst>
      </pc:sldChg>
      <pc:sldChg chg="modSp add replId">
        <pc:chgData name="Cope, Peter (NHS Dorset)" userId="S::peter.cope@nhsdorset.nhs.uk::2ce075fa-775a-49eb-81ac-24a35358b3f0" providerId="AD" clId="Web-{081A855A-CBEB-4E4D-9661-35588D32679F}" dt="2024-03-06T15:02:00.772" v="10" actId="20577"/>
        <pc:sldMkLst>
          <pc:docMk/>
          <pc:sldMk cId="268418547" sldId="320"/>
        </pc:sldMkLst>
        <pc:spChg chg="mod">
          <ac:chgData name="Cope, Peter (NHS Dorset)" userId="S::peter.cope@nhsdorset.nhs.uk::2ce075fa-775a-49eb-81ac-24a35358b3f0" providerId="AD" clId="Web-{081A855A-CBEB-4E4D-9661-35588D32679F}" dt="2024-03-06T15:02:00.772" v="10" actId="20577"/>
          <ac:spMkLst>
            <pc:docMk/>
            <pc:sldMk cId="268418547" sldId="320"/>
            <ac:spMk id="3" creationId="{19297C9B-A2BC-A5A5-B26C-F7A04A64B643}"/>
          </ac:spMkLst>
        </pc:spChg>
      </pc:sldChg>
      <pc:sldChg chg="add replId">
        <pc:chgData name="Cope, Peter (NHS Dorset)" userId="S::peter.cope@nhsdorset.nhs.uk::2ce075fa-775a-49eb-81ac-24a35358b3f0" providerId="AD" clId="Web-{081A855A-CBEB-4E4D-9661-35588D32679F}" dt="2024-03-06T15:02:38.991" v="19"/>
        <pc:sldMkLst>
          <pc:docMk/>
          <pc:sldMk cId="3564368952" sldId="321"/>
        </pc:sldMkLst>
      </pc:sldChg>
    </pc:docChg>
  </pc:docChgLst>
  <pc:docChgLst>
    <pc:chgData name="Lyons, Tracy (NHS Dorset)" userId="S::tracy.lyons@nhsdorset.nhs.uk::3ec2547c-7db2-4390-80d8-6dea92681640" providerId="AD" clId="Web-{4831888B-C93A-702B-466F-8F0D097A1914}"/>
    <pc:docChg chg="modSld">
      <pc:chgData name="Lyons, Tracy (NHS Dorset)" userId="S::tracy.lyons@nhsdorset.nhs.uk::3ec2547c-7db2-4390-80d8-6dea92681640" providerId="AD" clId="Web-{4831888B-C93A-702B-466F-8F0D097A1914}" dt="2024-04-26T09:41:29.200" v="0" actId="1076"/>
      <pc:docMkLst>
        <pc:docMk/>
      </pc:docMkLst>
      <pc:sldChg chg="modSp">
        <pc:chgData name="Lyons, Tracy (NHS Dorset)" userId="S::tracy.lyons@nhsdorset.nhs.uk::3ec2547c-7db2-4390-80d8-6dea92681640" providerId="AD" clId="Web-{4831888B-C93A-702B-466F-8F0D097A1914}" dt="2024-04-26T09:41:29.200" v="0" actId="1076"/>
        <pc:sldMkLst>
          <pc:docMk/>
          <pc:sldMk cId="2004793852" sldId="308"/>
        </pc:sldMkLst>
        <pc:graphicFrameChg chg="mod">
          <ac:chgData name="Lyons, Tracy (NHS Dorset)" userId="S::tracy.lyons@nhsdorset.nhs.uk::3ec2547c-7db2-4390-80d8-6dea92681640" providerId="AD" clId="Web-{4831888B-C93A-702B-466F-8F0D097A1914}" dt="2024-04-26T09:41:29.200" v="0" actId="1076"/>
          <ac:graphicFrameMkLst>
            <pc:docMk/>
            <pc:sldMk cId="2004793852" sldId="308"/>
            <ac:graphicFrameMk id="2" creationId="{BC17F772-77A9-E8C4-5822-29F317EFD843}"/>
          </ac:graphicFrameMkLst>
        </pc:graphicFrameChg>
      </pc:sldChg>
    </pc:docChg>
  </pc:docChgLst>
  <pc:docChgLst>
    <pc:chgData name="Lyons, Tracy (NHS Dorset)" userId="S::tracy.lyons@nhsdorset.nhs.uk::3ec2547c-7db2-4390-80d8-6dea92681640" providerId="AD" clId="Web-{EF665E0A-CEB1-7434-6EC0-82CDA34B8DA5}"/>
    <pc:docChg chg="modSld">
      <pc:chgData name="Lyons, Tracy (NHS Dorset)" userId="S::tracy.lyons@nhsdorset.nhs.uk::3ec2547c-7db2-4390-80d8-6dea92681640" providerId="AD" clId="Web-{EF665E0A-CEB1-7434-6EC0-82CDA34B8DA5}" dt="2024-04-17T21:03:47.917" v="4" actId="20577"/>
      <pc:docMkLst>
        <pc:docMk/>
      </pc:docMkLst>
      <pc:sldChg chg="modSp">
        <pc:chgData name="Lyons, Tracy (NHS Dorset)" userId="S::tracy.lyons@nhsdorset.nhs.uk::3ec2547c-7db2-4390-80d8-6dea92681640" providerId="AD" clId="Web-{EF665E0A-CEB1-7434-6EC0-82CDA34B8DA5}" dt="2024-04-17T21:03:47.917" v="4" actId="20577"/>
        <pc:sldMkLst>
          <pc:docMk/>
          <pc:sldMk cId="2004793852" sldId="308"/>
        </pc:sldMkLst>
        <pc:graphicFrameChg chg="modGraphic">
          <ac:chgData name="Lyons, Tracy (NHS Dorset)" userId="S::tracy.lyons@nhsdorset.nhs.uk::3ec2547c-7db2-4390-80d8-6dea92681640" providerId="AD" clId="Web-{EF665E0A-CEB1-7434-6EC0-82CDA34B8DA5}" dt="2024-04-17T21:03:47.917" v="4" actId="20577"/>
          <ac:graphicFrameMkLst>
            <pc:docMk/>
            <pc:sldMk cId="2004793852" sldId="308"/>
            <ac:graphicFrameMk id="2" creationId="{BC17F772-77A9-E8C4-5822-29F317EFD843}"/>
          </ac:graphicFrameMkLst>
        </pc:graphicFrame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nhsdorsetccg.sharepoint.com/sites/MedicinesValue/Shared%20Documents/General/Data%20Monitoring/Finance%20and%20Performance%20Report%20Data/f-prescribing-need-22-23.xlsx"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oleObject" Target="file:///C:\Apps\Tpp\Repeat_prescriptions_(z_NHSD_Medicines___Campaigns).csv"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Apps\Tpp\Repeat_prescriptions_(z_NHSD_Medicines___Campaigns).csv"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https://nhsdorsetccg.sharepoint.com/sites/MedicinesValue/Shared%20Documents/General/Data%20Monitoring/Waste/OOWYN_(NHS_Dorset_Medicines___Campaigns)%20v2.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_14C_22BB2239.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Annual spend per patient 22/23</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rgbClr val="41B6E6"/>
            </a:solidFill>
            <a:ln>
              <a:noFill/>
            </a:ln>
            <a:effectLst/>
          </c:spPr>
          <c:invertIfNegative val="0"/>
          <c:dPt>
            <c:idx val="0"/>
            <c:invertIfNegative val="0"/>
            <c:bubble3D val="0"/>
            <c:spPr>
              <a:solidFill>
                <a:schemeClr val="accent3">
                  <a:lumMod val="20000"/>
                  <a:lumOff val="80000"/>
                </a:schemeClr>
              </a:solidFill>
              <a:ln>
                <a:noFill/>
              </a:ln>
              <a:effectLst/>
            </c:spPr>
            <c:extLst>
              <c:ext xmlns:c16="http://schemas.microsoft.com/office/drawing/2014/chart" uri="{C3380CC4-5D6E-409C-BE32-E72D297353CC}">
                <c16:uniqueId val="{00000001-2F01-451E-93EF-F911476D6CC7}"/>
              </c:ext>
            </c:extLst>
          </c:dPt>
          <c:dPt>
            <c:idx val="1"/>
            <c:invertIfNegative val="0"/>
            <c:bubble3D val="0"/>
            <c:spPr>
              <a:solidFill>
                <a:schemeClr val="accent3">
                  <a:lumMod val="20000"/>
                  <a:lumOff val="80000"/>
                </a:schemeClr>
              </a:solidFill>
              <a:ln>
                <a:noFill/>
              </a:ln>
              <a:effectLst/>
            </c:spPr>
            <c:extLst>
              <c:ext xmlns:c16="http://schemas.microsoft.com/office/drawing/2014/chart" uri="{C3380CC4-5D6E-409C-BE32-E72D297353CC}">
                <c16:uniqueId val="{00000003-2F01-451E-93EF-F911476D6CC7}"/>
              </c:ext>
            </c:extLst>
          </c:dPt>
          <c:dPt>
            <c:idx val="2"/>
            <c:invertIfNegative val="0"/>
            <c:bubble3D val="0"/>
            <c:spPr>
              <a:solidFill>
                <a:schemeClr val="accent3">
                  <a:lumMod val="20000"/>
                  <a:lumOff val="80000"/>
                </a:schemeClr>
              </a:solidFill>
              <a:ln>
                <a:noFill/>
              </a:ln>
              <a:effectLst/>
            </c:spPr>
            <c:extLst>
              <c:ext xmlns:c16="http://schemas.microsoft.com/office/drawing/2014/chart" uri="{C3380CC4-5D6E-409C-BE32-E72D297353CC}">
                <c16:uniqueId val="{00000005-2F01-451E-93EF-F911476D6CC7}"/>
              </c:ext>
            </c:extLst>
          </c:dPt>
          <c:dPt>
            <c:idx val="3"/>
            <c:invertIfNegative val="0"/>
            <c:bubble3D val="0"/>
            <c:spPr>
              <a:solidFill>
                <a:schemeClr val="accent3">
                  <a:lumMod val="20000"/>
                  <a:lumOff val="80000"/>
                </a:schemeClr>
              </a:solidFill>
              <a:ln>
                <a:noFill/>
              </a:ln>
              <a:effectLst/>
            </c:spPr>
            <c:extLst>
              <c:ext xmlns:c16="http://schemas.microsoft.com/office/drawing/2014/chart" uri="{C3380CC4-5D6E-409C-BE32-E72D297353CC}">
                <c16:uniqueId val="{00000007-2F01-451E-93EF-F911476D6CC7}"/>
              </c:ext>
            </c:extLst>
          </c:dPt>
          <c:dPt>
            <c:idx val="4"/>
            <c:invertIfNegative val="0"/>
            <c:bubble3D val="0"/>
            <c:spPr>
              <a:solidFill>
                <a:schemeClr val="accent3">
                  <a:lumMod val="20000"/>
                  <a:lumOff val="80000"/>
                </a:schemeClr>
              </a:solidFill>
              <a:ln>
                <a:noFill/>
              </a:ln>
              <a:effectLst/>
            </c:spPr>
            <c:extLst>
              <c:ext xmlns:c16="http://schemas.microsoft.com/office/drawing/2014/chart" uri="{C3380CC4-5D6E-409C-BE32-E72D297353CC}">
                <c16:uniqueId val="{00000009-2F01-451E-93EF-F911476D6CC7}"/>
              </c:ext>
            </c:extLst>
          </c:dPt>
          <c:dPt>
            <c:idx val="5"/>
            <c:invertIfNegative val="0"/>
            <c:bubble3D val="0"/>
            <c:spPr>
              <a:solidFill>
                <a:srgbClr val="005EB8"/>
              </a:solidFill>
              <a:ln>
                <a:noFill/>
              </a:ln>
              <a:effectLst/>
            </c:spPr>
            <c:extLst>
              <c:ext xmlns:c16="http://schemas.microsoft.com/office/drawing/2014/chart" uri="{C3380CC4-5D6E-409C-BE32-E72D297353CC}">
                <c16:uniqueId val="{0000000B-2F01-451E-93EF-F911476D6CC7}"/>
              </c:ext>
            </c:extLst>
          </c:dPt>
          <c:dPt>
            <c:idx val="6"/>
            <c:invertIfNegative val="0"/>
            <c:bubble3D val="0"/>
            <c:spPr>
              <a:solidFill>
                <a:schemeClr val="accent3">
                  <a:lumMod val="20000"/>
                  <a:lumOff val="80000"/>
                </a:schemeClr>
              </a:solidFill>
              <a:ln>
                <a:noFill/>
              </a:ln>
              <a:effectLst/>
            </c:spPr>
            <c:extLst>
              <c:ext xmlns:c16="http://schemas.microsoft.com/office/drawing/2014/chart" uri="{C3380CC4-5D6E-409C-BE32-E72D297353CC}">
                <c16:uniqueId val="{0000000D-2F01-451E-93EF-F911476D6CC7}"/>
              </c:ext>
            </c:extLst>
          </c:dPt>
          <c:dPt>
            <c:idx val="7"/>
            <c:invertIfNegative val="0"/>
            <c:bubble3D val="0"/>
            <c:spPr>
              <a:solidFill>
                <a:schemeClr val="accent3">
                  <a:lumMod val="20000"/>
                  <a:lumOff val="80000"/>
                </a:schemeClr>
              </a:solidFill>
              <a:ln>
                <a:noFill/>
              </a:ln>
              <a:effectLst/>
            </c:spPr>
            <c:extLst>
              <c:ext xmlns:c16="http://schemas.microsoft.com/office/drawing/2014/chart" uri="{C3380CC4-5D6E-409C-BE32-E72D297353CC}">
                <c16:uniqueId val="{0000000F-2F01-451E-93EF-F911476D6CC7}"/>
              </c:ext>
            </c:extLst>
          </c:dPt>
          <c:dPt>
            <c:idx val="8"/>
            <c:invertIfNegative val="0"/>
            <c:bubble3D val="0"/>
            <c:spPr>
              <a:solidFill>
                <a:srgbClr val="005EB8"/>
              </a:solidFill>
              <a:ln>
                <a:noFill/>
              </a:ln>
              <a:effectLst/>
            </c:spPr>
            <c:extLst>
              <c:ext xmlns:c16="http://schemas.microsoft.com/office/drawing/2014/chart" uri="{C3380CC4-5D6E-409C-BE32-E72D297353CC}">
                <c16:uniqueId val="{00000011-2F01-451E-93EF-F911476D6CC7}"/>
              </c:ext>
            </c:extLst>
          </c:dPt>
          <c:dPt>
            <c:idx val="9"/>
            <c:invertIfNegative val="0"/>
            <c:bubble3D val="0"/>
            <c:spPr>
              <a:solidFill>
                <a:schemeClr val="accent3">
                  <a:lumMod val="20000"/>
                  <a:lumOff val="80000"/>
                </a:schemeClr>
              </a:solidFill>
              <a:ln>
                <a:noFill/>
              </a:ln>
              <a:effectLst/>
            </c:spPr>
            <c:extLst>
              <c:ext xmlns:c16="http://schemas.microsoft.com/office/drawing/2014/chart" uri="{C3380CC4-5D6E-409C-BE32-E72D297353CC}">
                <c16:uniqueId val="{00000013-2F01-451E-93EF-F911476D6CC7}"/>
              </c:ext>
            </c:extLst>
          </c:dPt>
          <c:dPt>
            <c:idx val="10"/>
            <c:invertIfNegative val="0"/>
            <c:bubble3D val="0"/>
            <c:spPr>
              <a:solidFill>
                <a:srgbClr val="005EB8"/>
              </a:solidFill>
              <a:ln>
                <a:noFill/>
              </a:ln>
              <a:effectLst/>
            </c:spPr>
            <c:extLst>
              <c:ext xmlns:c16="http://schemas.microsoft.com/office/drawing/2014/chart" uri="{C3380CC4-5D6E-409C-BE32-E72D297353CC}">
                <c16:uniqueId val="{00000015-2F01-451E-93EF-F911476D6CC7}"/>
              </c:ext>
            </c:extLst>
          </c:dPt>
          <c:dPt>
            <c:idx val="11"/>
            <c:invertIfNegative val="0"/>
            <c:bubble3D val="0"/>
            <c:spPr>
              <a:solidFill>
                <a:srgbClr val="005EB8"/>
              </a:solidFill>
              <a:ln>
                <a:noFill/>
              </a:ln>
              <a:effectLst/>
            </c:spPr>
            <c:extLst>
              <c:ext xmlns:c16="http://schemas.microsoft.com/office/drawing/2014/chart" uri="{C3380CC4-5D6E-409C-BE32-E72D297353CC}">
                <c16:uniqueId val="{00000017-2F01-451E-93EF-F911476D6CC7}"/>
              </c:ext>
            </c:extLst>
          </c:dPt>
          <c:dPt>
            <c:idx val="12"/>
            <c:invertIfNegative val="0"/>
            <c:bubble3D val="0"/>
            <c:spPr>
              <a:solidFill>
                <a:srgbClr val="005EB8"/>
              </a:solidFill>
              <a:ln>
                <a:noFill/>
              </a:ln>
              <a:effectLst/>
            </c:spPr>
            <c:extLst>
              <c:ext xmlns:c16="http://schemas.microsoft.com/office/drawing/2014/chart" uri="{C3380CC4-5D6E-409C-BE32-E72D297353CC}">
                <c16:uniqueId val="{00000019-2F01-451E-93EF-F911476D6CC7}"/>
              </c:ext>
            </c:extLst>
          </c:dPt>
          <c:dPt>
            <c:idx val="13"/>
            <c:invertIfNegative val="0"/>
            <c:bubble3D val="0"/>
            <c:spPr>
              <a:solidFill>
                <a:srgbClr val="005EB8"/>
              </a:solidFill>
              <a:ln>
                <a:noFill/>
              </a:ln>
              <a:effectLst/>
            </c:spPr>
            <c:extLst>
              <c:ext xmlns:c16="http://schemas.microsoft.com/office/drawing/2014/chart" uri="{C3380CC4-5D6E-409C-BE32-E72D297353CC}">
                <c16:uniqueId val="{0000001B-2F01-451E-93EF-F911476D6CC7}"/>
              </c:ext>
            </c:extLst>
          </c:dPt>
          <c:dPt>
            <c:idx val="14"/>
            <c:invertIfNegative val="0"/>
            <c:bubble3D val="0"/>
            <c:spPr>
              <a:solidFill>
                <a:schemeClr val="accent3">
                  <a:lumMod val="20000"/>
                  <a:lumOff val="80000"/>
                </a:schemeClr>
              </a:solidFill>
              <a:ln>
                <a:noFill/>
              </a:ln>
              <a:effectLst/>
            </c:spPr>
            <c:extLst>
              <c:ext xmlns:c16="http://schemas.microsoft.com/office/drawing/2014/chart" uri="{C3380CC4-5D6E-409C-BE32-E72D297353CC}">
                <c16:uniqueId val="{0000001D-2F01-451E-93EF-F911476D6CC7}"/>
              </c:ext>
            </c:extLst>
          </c:dPt>
          <c:dPt>
            <c:idx val="15"/>
            <c:invertIfNegative val="0"/>
            <c:bubble3D val="0"/>
            <c:spPr>
              <a:solidFill>
                <a:schemeClr val="accent3">
                  <a:lumMod val="20000"/>
                  <a:lumOff val="80000"/>
                </a:schemeClr>
              </a:solidFill>
              <a:ln>
                <a:noFill/>
              </a:ln>
              <a:effectLst/>
            </c:spPr>
            <c:extLst>
              <c:ext xmlns:c16="http://schemas.microsoft.com/office/drawing/2014/chart" uri="{C3380CC4-5D6E-409C-BE32-E72D297353CC}">
                <c16:uniqueId val="{0000001F-2F01-451E-93EF-F911476D6CC7}"/>
              </c:ext>
            </c:extLst>
          </c:dPt>
          <c:dPt>
            <c:idx val="16"/>
            <c:invertIfNegative val="0"/>
            <c:bubble3D val="0"/>
            <c:spPr>
              <a:solidFill>
                <a:schemeClr val="accent3">
                  <a:lumMod val="20000"/>
                  <a:lumOff val="80000"/>
                </a:schemeClr>
              </a:solidFill>
              <a:ln>
                <a:noFill/>
              </a:ln>
              <a:effectLst/>
            </c:spPr>
            <c:extLst>
              <c:ext xmlns:c16="http://schemas.microsoft.com/office/drawing/2014/chart" uri="{C3380CC4-5D6E-409C-BE32-E72D297353CC}">
                <c16:uniqueId val="{00000021-2F01-451E-93EF-F911476D6CC7}"/>
              </c:ext>
            </c:extLst>
          </c:dPt>
          <c:dPt>
            <c:idx val="17"/>
            <c:invertIfNegative val="0"/>
            <c:bubble3D val="0"/>
            <c:spPr>
              <a:solidFill>
                <a:schemeClr val="accent3">
                  <a:lumMod val="20000"/>
                  <a:lumOff val="80000"/>
                </a:schemeClr>
              </a:solidFill>
              <a:ln>
                <a:noFill/>
              </a:ln>
              <a:effectLst/>
            </c:spPr>
            <c:extLst>
              <c:ext xmlns:c16="http://schemas.microsoft.com/office/drawing/2014/chart" uri="{C3380CC4-5D6E-409C-BE32-E72D297353CC}">
                <c16:uniqueId val="{00000023-2F01-451E-93EF-F911476D6CC7}"/>
              </c:ext>
            </c:extLst>
          </c:dPt>
          <c:dPt>
            <c:idx val="18"/>
            <c:invertIfNegative val="0"/>
            <c:bubble3D val="0"/>
            <c:spPr>
              <a:solidFill>
                <a:schemeClr val="accent3">
                  <a:lumMod val="20000"/>
                  <a:lumOff val="80000"/>
                </a:schemeClr>
              </a:solidFill>
              <a:ln>
                <a:noFill/>
              </a:ln>
              <a:effectLst/>
            </c:spPr>
            <c:extLst>
              <c:ext xmlns:c16="http://schemas.microsoft.com/office/drawing/2014/chart" uri="{C3380CC4-5D6E-409C-BE32-E72D297353CC}">
                <c16:uniqueId val="{00000025-2F01-451E-93EF-F911476D6CC7}"/>
              </c:ext>
            </c:extLst>
          </c:dPt>
          <c:dPt>
            <c:idx val="19"/>
            <c:invertIfNegative val="0"/>
            <c:bubble3D val="0"/>
            <c:spPr>
              <a:solidFill>
                <a:schemeClr val="accent3">
                  <a:lumMod val="20000"/>
                  <a:lumOff val="80000"/>
                </a:schemeClr>
              </a:solidFill>
              <a:ln>
                <a:noFill/>
              </a:ln>
              <a:effectLst/>
            </c:spPr>
            <c:extLst>
              <c:ext xmlns:c16="http://schemas.microsoft.com/office/drawing/2014/chart" uri="{C3380CC4-5D6E-409C-BE32-E72D297353CC}">
                <c16:uniqueId val="{00000027-2F01-451E-93EF-F911476D6CC7}"/>
              </c:ext>
            </c:extLst>
          </c:dPt>
          <c:dPt>
            <c:idx val="20"/>
            <c:invertIfNegative val="0"/>
            <c:bubble3D val="0"/>
            <c:spPr>
              <a:solidFill>
                <a:schemeClr val="accent3">
                  <a:lumMod val="20000"/>
                  <a:lumOff val="80000"/>
                </a:schemeClr>
              </a:solidFill>
              <a:ln>
                <a:noFill/>
              </a:ln>
              <a:effectLst/>
            </c:spPr>
            <c:extLst>
              <c:ext xmlns:c16="http://schemas.microsoft.com/office/drawing/2014/chart" uri="{C3380CC4-5D6E-409C-BE32-E72D297353CC}">
                <c16:uniqueId val="{00000029-2F01-451E-93EF-F911476D6CC7}"/>
              </c:ext>
            </c:extLst>
          </c:dPt>
          <c:dPt>
            <c:idx val="21"/>
            <c:invertIfNegative val="0"/>
            <c:bubble3D val="0"/>
            <c:spPr>
              <a:solidFill>
                <a:schemeClr val="accent3">
                  <a:lumMod val="20000"/>
                  <a:lumOff val="80000"/>
                </a:schemeClr>
              </a:solidFill>
              <a:ln>
                <a:noFill/>
              </a:ln>
              <a:effectLst/>
            </c:spPr>
            <c:extLst>
              <c:ext xmlns:c16="http://schemas.microsoft.com/office/drawing/2014/chart" uri="{C3380CC4-5D6E-409C-BE32-E72D297353CC}">
                <c16:uniqueId val="{0000002B-2F01-451E-93EF-F911476D6CC7}"/>
              </c:ext>
            </c:extLst>
          </c:dPt>
          <c:dPt>
            <c:idx val="22"/>
            <c:invertIfNegative val="0"/>
            <c:bubble3D val="0"/>
            <c:spPr>
              <a:solidFill>
                <a:schemeClr val="accent3">
                  <a:lumMod val="20000"/>
                  <a:lumOff val="80000"/>
                </a:schemeClr>
              </a:solidFill>
              <a:ln>
                <a:noFill/>
              </a:ln>
              <a:effectLst/>
            </c:spPr>
            <c:extLst>
              <c:ext xmlns:c16="http://schemas.microsoft.com/office/drawing/2014/chart" uri="{C3380CC4-5D6E-409C-BE32-E72D297353CC}">
                <c16:uniqueId val="{0000002D-2F01-451E-93EF-F911476D6CC7}"/>
              </c:ext>
            </c:extLst>
          </c:dPt>
          <c:dPt>
            <c:idx val="23"/>
            <c:invertIfNegative val="0"/>
            <c:bubble3D val="0"/>
            <c:spPr>
              <a:solidFill>
                <a:schemeClr val="accent3">
                  <a:lumMod val="20000"/>
                  <a:lumOff val="80000"/>
                </a:schemeClr>
              </a:solidFill>
              <a:ln>
                <a:noFill/>
              </a:ln>
              <a:effectLst/>
            </c:spPr>
            <c:extLst>
              <c:ext xmlns:c16="http://schemas.microsoft.com/office/drawing/2014/chart" uri="{C3380CC4-5D6E-409C-BE32-E72D297353CC}">
                <c16:uniqueId val="{0000002F-2F01-451E-93EF-F911476D6CC7}"/>
              </c:ext>
            </c:extLst>
          </c:dPt>
          <c:dPt>
            <c:idx val="24"/>
            <c:invertIfNegative val="0"/>
            <c:bubble3D val="0"/>
            <c:spPr>
              <a:solidFill>
                <a:schemeClr val="accent3">
                  <a:lumMod val="20000"/>
                  <a:lumOff val="80000"/>
                </a:schemeClr>
              </a:solidFill>
              <a:ln>
                <a:noFill/>
              </a:ln>
              <a:effectLst/>
            </c:spPr>
            <c:extLst>
              <c:ext xmlns:c16="http://schemas.microsoft.com/office/drawing/2014/chart" uri="{C3380CC4-5D6E-409C-BE32-E72D297353CC}">
                <c16:uniqueId val="{00000031-2F01-451E-93EF-F911476D6CC7}"/>
              </c:ext>
            </c:extLst>
          </c:dPt>
          <c:dPt>
            <c:idx val="25"/>
            <c:invertIfNegative val="0"/>
            <c:bubble3D val="0"/>
            <c:spPr>
              <a:solidFill>
                <a:schemeClr val="accent3">
                  <a:lumMod val="20000"/>
                  <a:lumOff val="80000"/>
                </a:schemeClr>
              </a:solidFill>
              <a:ln>
                <a:noFill/>
              </a:ln>
              <a:effectLst/>
            </c:spPr>
            <c:extLst>
              <c:ext xmlns:c16="http://schemas.microsoft.com/office/drawing/2014/chart" uri="{C3380CC4-5D6E-409C-BE32-E72D297353CC}">
                <c16:uniqueId val="{00000033-2F01-451E-93EF-F911476D6CC7}"/>
              </c:ext>
            </c:extLst>
          </c:dPt>
          <c:dPt>
            <c:idx val="26"/>
            <c:invertIfNegative val="0"/>
            <c:bubble3D val="0"/>
            <c:spPr>
              <a:solidFill>
                <a:srgbClr val="FF0000"/>
              </a:solidFill>
              <a:ln>
                <a:noFill/>
              </a:ln>
              <a:effectLst/>
            </c:spPr>
            <c:extLst>
              <c:ext xmlns:c16="http://schemas.microsoft.com/office/drawing/2014/chart" uri="{C3380CC4-5D6E-409C-BE32-E72D297353CC}">
                <c16:uniqueId val="{00000035-2F01-451E-93EF-F911476D6CC7}"/>
              </c:ext>
            </c:extLst>
          </c:dPt>
          <c:dPt>
            <c:idx val="27"/>
            <c:invertIfNegative val="0"/>
            <c:bubble3D val="0"/>
            <c:spPr>
              <a:solidFill>
                <a:schemeClr val="accent3">
                  <a:lumMod val="20000"/>
                  <a:lumOff val="80000"/>
                </a:schemeClr>
              </a:solidFill>
              <a:ln>
                <a:noFill/>
              </a:ln>
              <a:effectLst/>
            </c:spPr>
            <c:extLst>
              <c:ext xmlns:c16="http://schemas.microsoft.com/office/drawing/2014/chart" uri="{C3380CC4-5D6E-409C-BE32-E72D297353CC}">
                <c16:uniqueId val="{00000037-2F01-451E-93EF-F911476D6CC7}"/>
              </c:ext>
            </c:extLst>
          </c:dPt>
          <c:dPt>
            <c:idx val="28"/>
            <c:invertIfNegative val="0"/>
            <c:bubble3D val="0"/>
            <c:spPr>
              <a:solidFill>
                <a:schemeClr val="accent3">
                  <a:lumMod val="20000"/>
                  <a:lumOff val="80000"/>
                </a:schemeClr>
              </a:solidFill>
              <a:ln>
                <a:noFill/>
              </a:ln>
              <a:effectLst/>
            </c:spPr>
            <c:extLst>
              <c:ext xmlns:c16="http://schemas.microsoft.com/office/drawing/2014/chart" uri="{C3380CC4-5D6E-409C-BE32-E72D297353CC}">
                <c16:uniqueId val="{00000039-2F01-451E-93EF-F911476D6CC7}"/>
              </c:ext>
            </c:extLst>
          </c:dPt>
          <c:dPt>
            <c:idx val="29"/>
            <c:invertIfNegative val="0"/>
            <c:bubble3D val="0"/>
            <c:spPr>
              <a:solidFill>
                <a:schemeClr val="accent3">
                  <a:lumMod val="20000"/>
                  <a:lumOff val="80000"/>
                </a:schemeClr>
              </a:solidFill>
              <a:ln>
                <a:noFill/>
              </a:ln>
              <a:effectLst/>
            </c:spPr>
            <c:extLst>
              <c:ext xmlns:c16="http://schemas.microsoft.com/office/drawing/2014/chart" uri="{C3380CC4-5D6E-409C-BE32-E72D297353CC}">
                <c16:uniqueId val="{0000003B-2F01-451E-93EF-F911476D6CC7}"/>
              </c:ext>
            </c:extLst>
          </c:dPt>
          <c:dPt>
            <c:idx val="30"/>
            <c:invertIfNegative val="0"/>
            <c:bubble3D val="0"/>
            <c:spPr>
              <a:solidFill>
                <a:schemeClr val="accent3">
                  <a:lumMod val="20000"/>
                  <a:lumOff val="80000"/>
                </a:schemeClr>
              </a:solidFill>
              <a:ln>
                <a:noFill/>
              </a:ln>
              <a:effectLst/>
            </c:spPr>
            <c:extLst>
              <c:ext xmlns:c16="http://schemas.microsoft.com/office/drawing/2014/chart" uri="{C3380CC4-5D6E-409C-BE32-E72D297353CC}">
                <c16:uniqueId val="{0000003D-2F01-451E-93EF-F911476D6CC7}"/>
              </c:ext>
            </c:extLst>
          </c:dPt>
          <c:dPt>
            <c:idx val="31"/>
            <c:invertIfNegative val="0"/>
            <c:bubble3D val="0"/>
            <c:spPr>
              <a:solidFill>
                <a:schemeClr val="accent3">
                  <a:lumMod val="20000"/>
                  <a:lumOff val="80000"/>
                </a:schemeClr>
              </a:solidFill>
              <a:ln>
                <a:noFill/>
              </a:ln>
              <a:effectLst/>
            </c:spPr>
            <c:extLst>
              <c:ext xmlns:c16="http://schemas.microsoft.com/office/drawing/2014/chart" uri="{C3380CC4-5D6E-409C-BE32-E72D297353CC}">
                <c16:uniqueId val="{0000003F-2F01-451E-93EF-F911476D6CC7}"/>
              </c:ext>
            </c:extLst>
          </c:dPt>
          <c:dPt>
            <c:idx val="32"/>
            <c:invertIfNegative val="0"/>
            <c:bubble3D val="0"/>
            <c:spPr>
              <a:solidFill>
                <a:schemeClr val="accent3">
                  <a:lumMod val="20000"/>
                  <a:lumOff val="80000"/>
                </a:schemeClr>
              </a:solidFill>
              <a:ln>
                <a:noFill/>
              </a:ln>
              <a:effectLst/>
            </c:spPr>
            <c:extLst>
              <c:ext xmlns:c16="http://schemas.microsoft.com/office/drawing/2014/chart" uri="{C3380CC4-5D6E-409C-BE32-E72D297353CC}">
                <c16:uniqueId val="{00000041-2F01-451E-93EF-F911476D6CC7}"/>
              </c:ext>
            </c:extLst>
          </c:dPt>
          <c:dPt>
            <c:idx val="33"/>
            <c:invertIfNegative val="0"/>
            <c:bubble3D val="0"/>
            <c:spPr>
              <a:solidFill>
                <a:schemeClr val="accent3">
                  <a:lumMod val="20000"/>
                  <a:lumOff val="80000"/>
                </a:schemeClr>
              </a:solidFill>
              <a:ln>
                <a:noFill/>
              </a:ln>
              <a:effectLst/>
            </c:spPr>
            <c:extLst>
              <c:ext xmlns:c16="http://schemas.microsoft.com/office/drawing/2014/chart" uri="{C3380CC4-5D6E-409C-BE32-E72D297353CC}">
                <c16:uniqueId val="{00000043-2F01-451E-93EF-F911476D6CC7}"/>
              </c:ext>
            </c:extLst>
          </c:dPt>
          <c:dPt>
            <c:idx val="34"/>
            <c:invertIfNegative val="0"/>
            <c:bubble3D val="0"/>
            <c:spPr>
              <a:solidFill>
                <a:schemeClr val="accent3">
                  <a:lumMod val="20000"/>
                  <a:lumOff val="80000"/>
                </a:schemeClr>
              </a:solidFill>
              <a:ln>
                <a:noFill/>
              </a:ln>
              <a:effectLst/>
            </c:spPr>
            <c:extLst>
              <c:ext xmlns:c16="http://schemas.microsoft.com/office/drawing/2014/chart" uri="{C3380CC4-5D6E-409C-BE32-E72D297353CC}">
                <c16:uniqueId val="{00000045-2F01-451E-93EF-F911476D6CC7}"/>
              </c:ext>
            </c:extLst>
          </c:dPt>
          <c:dPt>
            <c:idx val="35"/>
            <c:invertIfNegative val="0"/>
            <c:bubble3D val="0"/>
            <c:spPr>
              <a:solidFill>
                <a:schemeClr val="accent3">
                  <a:lumMod val="20000"/>
                  <a:lumOff val="80000"/>
                </a:schemeClr>
              </a:solidFill>
              <a:ln>
                <a:noFill/>
              </a:ln>
              <a:effectLst/>
            </c:spPr>
            <c:extLst>
              <c:ext xmlns:c16="http://schemas.microsoft.com/office/drawing/2014/chart" uri="{C3380CC4-5D6E-409C-BE32-E72D297353CC}">
                <c16:uniqueId val="{00000047-2F01-451E-93EF-F911476D6CC7}"/>
              </c:ext>
            </c:extLst>
          </c:dPt>
          <c:dPt>
            <c:idx val="36"/>
            <c:invertIfNegative val="0"/>
            <c:bubble3D val="0"/>
            <c:spPr>
              <a:solidFill>
                <a:schemeClr val="accent3">
                  <a:lumMod val="20000"/>
                  <a:lumOff val="80000"/>
                </a:schemeClr>
              </a:solidFill>
              <a:ln>
                <a:noFill/>
              </a:ln>
              <a:effectLst/>
            </c:spPr>
            <c:extLst>
              <c:ext xmlns:c16="http://schemas.microsoft.com/office/drawing/2014/chart" uri="{C3380CC4-5D6E-409C-BE32-E72D297353CC}">
                <c16:uniqueId val="{00000049-2F01-451E-93EF-F911476D6CC7}"/>
              </c:ext>
            </c:extLst>
          </c:dPt>
          <c:dPt>
            <c:idx val="37"/>
            <c:invertIfNegative val="0"/>
            <c:bubble3D val="0"/>
            <c:spPr>
              <a:solidFill>
                <a:schemeClr val="accent3">
                  <a:lumMod val="20000"/>
                  <a:lumOff val="80000"/>
                </a:schemeClr>
              </a:solidFill>
              <a:ln>
                <a:noFill/>
              </a:ln>
              <a:effectLst/>
            </c:spPr>
            <c:extLst>
              <c:ext xmlns:c16="http://schemas.microsoft.com/office/drawing/2014/chart" uri="{C3380CC4-5D6E-409C-BE32-E72D297353CC}">
                <c16:uniqueId val="{0000004B-2F01-451E-93EF-F911476D6CC7}"/>
              </c:ext>
            </c:extLst>
          </c:dPt>
          <c:dPt>
            <c:idx val="38"/>
            <c:invertIfNegative val="0"/>
            <c:bubble3D val="0"/>
            <c:spPr>
              <a:solidFill>
                <a:schemeClr val="accent3">
                  <a:lumMod val="20000"/>
                  <a:lumOff val="80000"/>
                </a:schemeClr>
              </a:solidFill>
              <a:ln>
                <a:noFill/>
              </a:ln>
              <a:effectLst/>
            </c:spPr>
            <c:extLst>
              <c:ext xmlns:c16="http://schemas.microsoft.com/office/drawing/2014/chart" uri="{C3380CC4-5D6E-409C-BE32-E72D297353CC}">
                <c16:uniqueId val="{0000004D-2F01-451E-93EF-F911476D6CC7}"/>
              </c:ext>
            </c:extLst>
          </c:dPt>
          <c:dPt>
            <c:idx val="39"/>
            <c:invertIfNegative val="0"/>
            <c:bubble3D val="0"/>
            <c:spPr>
              <a:solidFill>
                <a:schemeClr val="accent3">
                  <a:lumMod val="20000"/>
                  <a:lumOff val="80000"/>
                </a:schemeClr>
              </a:solidFill>
              <a:ln>
                <a:noFill/>
              </a:ln>
              <a:effectLst/>
            </c:spPr>
            <c:extLst>
              <c:ext xmlns:c16="http://schemas.microsoft.com/office/drawing/2014/chart" uri="{C3380CC4-5D6E-409C-BE32-E72D297353CC}">
                <c16:uniqueId val="{0000004F-2F01-451E-93EF-F911476D6CC7}"/>
              </c:ext>
            </c:extLst>
          </c:dPt>
          <c:dPt>
            <c:idx val="40"/>
            <c:invertIfNegative val="0"/>
            <c:bubble3D val="0"/>
            <c:spPr>
              <a:solidFill>
                <a:schemeClr val="accent3">
                  <a:lumMod val="20000"/>
                  <a:lumOff val="80000"/>
                </a:schemeClr>
              </a:solidFill>
              <a:ln>
                <a:noFill/>
              </a:ln>
              <a:effectLst/>
            </c:spPr>
            <c:extLst>
              <c:ext xmlns:c16="http://schemas.microsoft.com/office/drawing/2014/chart" uri="{C3380CC4-5D6E-409C-BE32-E72D297353CC}">
                <c16:uniqueId val="{00000051-2F01-451E-93EF-F911476D6CC7}"/>
              </c:ext>
            </c:extLst>
          </c:dPt>
          <c:dPt>
            <c:idx val="41"/>
            <c:invertIfNegative val="0"/>
            <c:bubble3D val="0"/>
            <c:spPr>
              <a:solidFill>
                <a:schemeClr val="accent3">
                  <a:lumMod val="20000"/>
                  <a:lumOff val="80000"/>
                </a:schemeClr>
              </a:solidFill>
              <a:ln>
                <a:noFill/>
              </a:ln>
              <a:effectLst/>
            </c:spPr>
            <c:extLst>
              <c:ext xmlns:c16="http://schemas.microsoft.com/office/drawing/2014/chart" uri="{C3380CC4-5D6E-409C-BE32-E72D297353CC}">
                <c16:uniqueId val="{00000053-2F01-451E-93EF-F911476D6CC7}"/>
              </c:ext>
            </c:extLst>
          </c:dPt>
          <c:cat>
            <c:strRef>
              <c:f>Sheet2!$A$1:$A$42</c:f>
              <c:strCache>
                <c:ptCount val="42"/>
                <c:pt idx="0">
                  <c:v>NHS North West London ICB</c:v>
                </c:pt>
                <c:pt idx="1">
                  <c:v>NHS South East London ICB</c:v>
                </c:pt>
                <c:pt idx="2">
                  <c:v>NHS North Central London ICB</c:v>
                </c:pt>
                <c:pt idx="3">
                  <c:v>NHS South West London ICB</c:v>
                </c:pt>
                <c:pt idx="4">
                  <c:v>NHS North East London ICB</c:v>
                </c:pt>
                <c:pt idx="5">
                  <c:v>NHS Somerset ICB</c:v>
                </c:pt>
                <c:pt idx="6">
                  <c:v>NHS Derby and Derbyshire ICB</c:v>
                </c:pt>
                <c:pt idx="7">
                  <c:v>NHS Northamptonshire ICB</c:v>
                </c:pt>
                <c:pt idx="8">
                  <c:v>NHS Bristol, North Somerset and South Gloucestershire ICB</c:v>
                </c:pt>
                <c:pt idx="9">
                  <c:v>NHS Nottingham and Nottinghamshire ICB</c:v>
                </c:pt>
                <c:pt idx="10">
                  <c:v>NHS Bath and North East Somerset, Swindon and Wiltshire ICB</c:v>
                </c:pt>
                <c:pt idx="11">
                  <c:v>NHS Gloucestershire ICB</c:v>
                </c:pt>
                <c:pt idx="12">
                  <c:v>NHS Cornwall and The Isles Of Scilly ICB</c:v>
                </c:pt>
                <c:pt idx="13">
                  <c:v>NHS Devon ICB</c:v>
                </c:pt>
                <c:pt idx="14">
                  <c:v>NHS Bedfordshire, Luton and Milton Keynes ICB</c:v>
                </c:pt>
                <c:pt idx="15">
                  <c:v>NHS Buckinghamshire, Oxfordshire and Berkshire West ICB</c:v>
                </c:pt>
                <c:pt idx="16">
                  <c:v>NHS Norfolk and Waveney ICB</c:v>
                </c:pt>
                <c:pt idx="17">
                  <c:v>NHS Hertfordshire and West Essex ICB</c:v>
                </c:pt>
                <c:pt idx="18">
                  <c:v>NHS Shropshire, Telford and Wrekin ICB</c:v>
                </c:pt>
                <c:pt idx="19">
                  <c:v>NHS Cambridgeshire and Peterborough ICB</c:v>
                </c:pt>
                <c:pt idx="20">
                  <c:v>NHS Coventry and Warwickshire ICB</c:v>
                </c:pt>
                <c:pt idx="21">
                  <c:v>NHS Frimley ICB</c:v>
                </c:pt>
                <c:pt idx="22">
                  <c:v>NHS Surrey Heartlands ICB</c:v>
                </c:pt>
                <c:pt idx="23">
                  <c:v>NHS Mid and South Essex ICB</c:v>
                </c:pt>
                <c:pt idx="24">
                  <c:v>NHS Lancashire and South Cumbria ICB</c:v>
                </c:pt>
                <c:pt idx="25">
                  <c:v>NHS Herefordshire and Worcestershire ICB</c:v>
                </c:pt>
                <c:pt idx="26">
                  <c:v>NHS Dorset ICB</c:v>
                </c:pt>
                <c:pt idx="27">
                  <c:v>NHS Birmingham and Solihull ICB</c:v>
                </c:pt>
                <c:pt idx="28">
                  <c:v>NHS North East and North Cumbria ICB</c:v>
                </c:pt>
                <c:pt idx="29">
                  <c:v>NHS Leicester, Leicestershire and Rutland ICB</c:v>
                </c:pt>
                <c:pt idx="30">
                  <c:v>NHS South Yorkshire ICB</c:v>
                </c:pt>
                <c:pt idx="31">
                  <c:v>NHS Cheshire and Merseyside ICB</c:v>
                </c:pt>
                <c:pt idx="32">
                  <c:v>NHS Kent and Medway ICB</c:v>
                </c:pt>
                <c:pt idx="33">
                  <c:v>NHS West Yorkshire ICB</c:v>
                </c:pt>
                <c:pt idx="34">
                  <c:v>NHS Humber and North Yorkshire ICB</c:v>
                </c:pt>
                <c:pt idx="35">
                  <c:v>NHS Suffolk and North East Essex ICB</c:v>
                </c:pt>
                <c:pt idx="36">
                  <c:v>NHS Hampshire and Isle Of Wight ICB</c:v>
                </c:pt>
                <c:pt idx="37">
                  <c:v>NHS Greater Manchester ICB</c:v>
                </c:pt>
                <c:pt idx="38">
                  <c:v>NHS Sussex ICB</c:v>
                </c:pt>
                <c:pt idx="39">
                  <c:v>NHS Black Country ICB</c:v>
                </c:pt>
                <c:pt idx="40">
                  <c:v>NHS Staffordshire and Stoke-on-Trent ICB</c:v>
                </c:pt>
                <c:pt idx="41">
                  <c:v>NHS Lincolnshire ICB</c:v>
                </c:pt>
              </c:strCache>
            </c:strRef>
          </c:cat>
          <c:val>
            <c:numRef>
              <c:f>Sheet2!$B$1:$B$42</c:f>
              <c:numCache>
                <c:formatCode>General</c:formatCode>
                <c:ptCount val="42"/>
                <c:pt idx="0">
                  <c:v>132.70880048102302</c:v>
                </c:pt>
                <c:pt idx="1">
                  <c:v>137.70365481229203</c:v>
                </c:pt>
                <c:pt idx="2">
                  <c:v>144.14188924045615</c:v>
                </c:pt>
                <c:pt idx="3">
                  <c:v>145.5375372415464</c:v>
                </c:pt>
                <c:pt idx="4">
                  <c:v>146.57733058724085</c:v>
                </c:pt>
                <c:pt idx="5">
                  <c:v>154.54193015184157</c:v>
                </c:pt>
                <c:pt idx="6">
                  <c:v>157.85371278593522</c:v>
                </c:pt>
                <c:pt idx="7">
                  <c:v>159.49334534431253</c:v>
                </c:pt>
                <c:pt idx="8">
                  <c:v>161.41598437344814</c:v>
                </c:pt>
                <c:pt idx="9">
                  <c:v>162.17468798082302</c:v>
                </c:pt>
                <c:pt idx="10">
                  <c:v>162.86471578492836</c:v>
                </c:pt>
                <c:pt idx="11">
                  <c:v>163.03589778085657</c:v>
                </c:pt>
                <c:pt idx="12">
                  <c:v>163.21918373064847</c:v>
                </c:pt>
                <c:pt idx="13">
                  <c:v>163.84769366134969</c:v>
                </c:pt>
                <c:pt idx="14">
                  <c:v>164.06474474776789</c:v>
                </c:pt>
                <c:pt idx="15">
                  <c:v>164.16626723360272</c:v>
                </c:pt>
                <c:pt idx="16">
                  <c:v>165.42821434664606</c:v>
                </c:pt>
                <c:pt idx="17">
                  <c:v>165.88935102083039</c:v>
                </c:pt>
                <c:pt idx="18">
                  <c:v>166.97200361965108</c:v>
                </c:pt>
                <c:pt idx="19">
                  <c:v>167.35160103712082</c:v>
                </c:pt>
                <c:pt idx="20">
                  <c:v>168.11987137297345</c:v>
                </c:pt>
                <c:pt idx="21">
                  <c:v>168.6478019859363</c:v>
                </c:pt>
                <c:pt idx="22">
                  <c:v>168.99005179384361</c:v>
                </c:pt>
                <c:pt idx="23">
                  <c:v>169.35999294153018</c:v>
                </c:pt>
                <c:pt idx="24">
                  <c:v>169.67801964180379</c:v>
                </c:pt>
                <c:pt idx="25">
                  <c:v>170.60676245539122</c:v>
                </c:pt>
                <c:pt idx="26">
                  <c:v>171.26966667874996</c:v>
                </c:pt>
                <c:pt idx="27">
                  <c:v>171.90882333518189</c:v>
                </c:pt>
                <c:pt idx="28">
                  <c:v>172.40671057941955</c:v>
                </c:pt>
                <c:pt idx="29">
                  <c:v>173.89101813975745</c:v>
                </c:pt>
                <c:pt idx="30">
                  <c:v>174.63106496982408</c:v>
                </c:pt>
                <c:pt idx="31">
                  <c:v>175.24298157486842</c:v>
                </c:pt>
                <c:pt idx="32">
                  <c:v>176.33297750411751</c:v>
                </c:pt>
                <c:pt idx="33">
                  <c:v>176.35942010810166</c:v>
                </c:pt>
                <c:pt idx="34">
                  <c:v>177.02383238712071</c:v>
                </c:pt>
                <c:pt idx="35">
                  <c:v>177.06302052716285</c:v>
                </c:pt>
                <c:pt idx="36">
                  <c:v>178.65346654966737</c:v>
                </c:pt>
                <c:pt idx="37">
                  <c:v>179.31564726376982</c:v>
                </c:pt>
                <c:pt idx="38">
                  <c:v>182.24539889087444</c:v>
                </c:pt>
                <c:pt idx="39">
                  <c:v>183.67328435600672</c:v>
                </c:pt>
                <c:pt idx="40">
                  <c:v>186.31080562047902</c:v>
                </c:pt>
                <c:pt idx="41">
                  <c:v>192.27534393109696</c:v>
                </c:pt>
              </c:numCache>
            </c:numRef>
          </c:val>
          <c:extLst>
            <c:ext xmlns:c16="http://schemas.microsoft.com/office/drawing/2014/chart" uri="{C3380CC4-5D6E-409C-BE32-E72D297353CC}">
              <c16:uniqueId val="{00000054-2F01-451E-93EF-F911476D6CC7}"/>
            </c:ext>
          </c:extLst>
        </c:ser>
        <c:dLbls>
          <c:showLegendKey val="0"/>
          <c:showVal val="0"/>
          <c:showCatName val="0"/>
          <c:showSerName val="0"/>
          <c:showPercent val="0"/>
          <c:showBubbleSize val="0"/>
        </c:dLbls>
        <c:gapWidth val="219"/>
        <c:overlap val="-27"/>
        <c:axId val="1826014431"/>
        <c:axId val="1826020671"/>
      </c:barChart>
      <c:catAx>
        <c:axId val="1826014431"/>
        <c:scaling>
          <c:orientation val="minMax"/>
        </c:scaling>
        <c:delete val="1"/>
        <c:axPos val="b"/>
        <c:numFmt formatCode="General" sourceLinked="1"/>
        <c:majorTickMark val="none"/>
        <c:minorTickMark val="none"/>
        <c:tickLblPos val="nextTo"/>
        <c:crossAx val="1826020671"/>
        <c:crosses val="autoZero"/>
        <c:auto val="1"/>
        <c:lblAlgn val="ctr"/>
        <c:lblOffset val="100"/>
        <c:noMultiLvlLbl val="0"/>
      </c:catAx>
      <c:valAx>
        <c:axId val="1826020671"/>
        <c:scaling>
          <c:orientation val="minMax"/>
          <c:min val="115"/>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2601443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Demographics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'Repeat_prescriptions_(z_NHSD_Me'!$B$1</c:f>
              <c:strCache>
                <c:ptCount val="1"/>
                <c:pt idx="0">
                  <c:v>Patient Count</c:v>
                </c:pt>
              </c:strCache>
            </c:strRef>
          </c:tx>
          <c:spPr>
            <a:solidFill>
              <a:schemeClr val="accent1"/>
            </a:solidFill>
            <a:ln>
              <a:noFill/>
            </a:ln>
            <a:effectLst/>
          </c:spPr>
          <c:invertIfNegative val="0"/>
          <c:cat>
            <c:strRef>
              <c:f>'Repeat_prescriptions_(z_NHSD_Me'!$A$2:$A$10</c:f>
              <c:strCache>
                <c:ptCount val="9"/>
                <c:pt idx="0">
                  <c:v>0-9</c:v>
                </c:pt>
                <c:pt idx="1">
                  <c:v>10-19</c:v>
                </c:pt>
                <c:pt idx="2">
                  <c:v>20-29</c:v>
                </c:pt>
                <c:pt idx="3">
                  <c:v>30-39</c:v>
                </c:pt>
                <c:pt idx="4">
                  <c:v>40-49</c:v>
                </c:pt>
                <c:pt idx="5">
                  <c:v>50-59</c:v>
                </c:pt>
                <c:pt idx="6">
                  <c:v>60-69</c:v>
                </c:pt>
                <c:pt idx="7">
                  <c:v>70-79</c:v>
                </c:pt>
                <c:pt idx="8">
                  <c:v>80 +</c:v>
                </c:pt>
              </c:strCache>
            </c:strRef>
          </c:cat>
          <c:val>
            <c:numRef>
              <c:f>'Repeat_prescriptions_(z_NHSD_Me'!$B$2:$B$10</c:f>
              <c:numCache>
                <c:formatCode>General</c:formatCode>
                <c:ptCount val="9"/>
                <c:pt idx="0">
                  <c:v>8818</c:v>
                </c:pt>
                <c:pt idx="1">
                  <c:v>16616</c:v>
                </c:pt>
                <c:pt idx="2">
                  <c:v>22966</c:v>
                </c:pt>
                <c:pt idx="3">
                  <c:v>31103</c:v>
                </c:pt>
                <c:pt idx="4">
                  <c:v>39936</c:v>
                </c:pt>
                <c:pt idx="5">
                  <c:v>62919</c:v>
                </c:pt>
                <c:pt idx="6">
                  <c:v>75268</c:v>
                </c:pt>
                <c:pt idx="7">
                  <c:v>79743</c:v>
                </c:pt>
                <c:pt idx="8">
                  <c:v>55811</c:v>
                </c:pt>
              </c:numCache>
            </c:numRef>
          </c:val>
          <c:extLst>
            <c:ext xmlns:c16="http://schemas.microsoft.com/office/drawing/2014/chart" uri="{C3380CC4-5D6E-409C-BE32-E72D297353CC}">
              <c16:uniqueId val="{00000000-787A-451E-AA69-7DC81EC75C1C}"/>
            </c:ext>
          </c:extLst>
        </c:ser>
        <c:ser>
          <c:idx val="1"/>
          <c:order val="1"/>
          <c:tx>
            <c:strRef>
              <c:f>'Repeat_prescriptions_(z_NHSD_Me'!$C$1</c:f>
              <c:strCache>
                <c:ptCount val="1"/>
                <c:pt idx="0">
                  <c:v>Item Count</c:v>
                </c:pt>
              </c:strCache>
            </c:strRef>
          </c:tx>
          <c:spPr>
            <a:solidFill>
              <a:schemeClr val="accent2"/>
            </a:solidFill>
            <a:ln>
              <a:noFill/>
            </a:ln>
            <a:effectLst/>
          </c:spPr>
          <c:invertIfNegative val="0"/>
          <c:cat>
            <c:strRef>
              <c:f>'Repeat_prescriptions_(z_NHSD_Me'!$A$2:$A$10</c:f>
              <c:strCache>
                <c:ptCount val="9"/>
                <c:pt idx="0">
                  <c:v>0-9</c:v>
                </c:pt>
                <c:pt idx="1">
                  <c:v>10-19</c:v>
                </c:pt>
                <c:pt idx="2">
                  <c:v>20-29</c:v>
                </c:pt>
                <c:pt idx="3">
                  <c:v>30-39</c:v>
                </c:pt>
                <c:pt idx="4">
                  <c:v>40-49</c:v>
                </c:pt>
                <c:pt idx="5">
                  <c:v>50-59</c:v>
                </c:pt>
                <c:pt idx="6">
                  <c:v>60-69</c:v>
                </c:pt>
                <c:pt idx="7">
                  <c:v>70-79</c:v>
                </c:pt>
                <c:pt idx="8">
                  <c:v>80 +</c:v>
                </c:pt>
              </c:strCache>
            </c:strRef>
          </c:cat>
          <c:val>
            <c:numRef>
              <c:f>'Repeat_prescriptions_(z_NHSD_Me'!$C$2:$C$10</c:f>
              <c:numCache>
                <c:formatCode>General</c:formatCode>
                <c:ptCount val="9"/>
                <c:pt idx="0">
                  <c:v>17255</c:v>
                </c:pt>
                <c:pt idx="1">
                  <c:v>34303</c:v>
                </c:pt>
                <c:pt idx="2">
                  <c:v>48448</c:v>
                </c:pt>
                <c:pt idx="3">
                  <c:v>75877</c:v>
                </c:pt>
                <c:pt idx="4">
                  <c:v>120992</c:v>
                </c:pt>
                <c:pt idx="5">
                  <c:v>241720</c:v>
                </c:pt>
                <c:pt idx="6">
                  <c:v>342753</c:v>
                </c:pt>
                <c:pt idx="7">
                  <c:v>434219</c:v>
                </c:pt>
                <c:pt idx="8">
                  <c:v>368448</c:v>
                </c:pt>
              </c:numCache>
            </c:numRef>
          </c:val>
          <c:extLst>
            <c:ext xmlns:c16="http://schemas.microsoft.com/office/drawing/2014/chart" uri="{C3380CC4-5D6E-409C-BE32-E72D297353CC}">
              <c16:uniqueId val="{00000001-787A-451E-AA69-7DC81EC75C1C}"/>
            </c:ext>
          </c:extLst>
        </c:ser>
        <c:dLbls>
          <c:showLegendKey val="0"/>
          <c:showVal val="0"/>
          <c:showCatName val="0"/>
          <c:showSerName val="0"/>
          <c:showPercent val="0"/>
          <c:showBubbleSize val="0"/>
        </c:dLbls>
        <c:gapWidth val="219"/>
        <c:overlap val="-27"/>
        <c:axId val="1624511584"/>
        <c:axId val="1624516864"/>
      </c:barChart>
      <c:catAx>
        <c:axId val="16245115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24516864"/>
        <c:crosses val="autoZero"/>
        <c:auto val="1"/>
        <c:lblAlgn val="ctr"/>
        <c:lblOffset val="100"/>
        <c:noMultiLvlLbl val="0"/>
      </c:catAx>
      <c:valAx>
        <c:axId val="162451686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2451158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Locations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bar"/>
        <c:grouping val="clustered"/>
        <c:varyColors val="0"/>
        <c:ser>
          <c:idx val="0"/>
          <c:order val="0"/>
          <c:tx>
            <c:strRef>
              <c:f>'Repeat_prescriptions_(z_NHSD_Me'!$B$1</c:f>
              <c:strCache>
                <c:ptCount val="1"/>
                <c:pt idx="0">
                  <c:v>Patient Count</c:v>
                </c:pt>
              </c:strCache>
            </c:strRef>
          </c:tx>
          <c:spPr>
            <a:solidFill>
              <a:schemeClr val="accent1"/>
            </a:solidFill>
            <a:ln>
              <a:noFill/>
            </a:ln>
            <a:effectLst/>
          </c:spPr>
          <c:invertIfNegative val="0"/>
          <c:cat>
            <c:strRef>
              <c:f>'Repeat_prescriptions_(z_NHSD_Me'!$A$2:$A$18</c:f>
              <c:strCache>
                <c:ptCount val="17"/>
                <c:pt idx="0">
                  <c:v>XXXXXXXXXXX</c:v>
                </c:pt>
                <c:pt idx="1">
                  <c:v>XXXXX</c:v>
                </c:pt>
                <c:pt idx="2">
                  <c:v>XXXXXXXX</c:v>
                </c:pt>
                <c:pt idx="3">
                  <c:v>XXXXXXXXXXXX</c:v>
                </c:pt>
                <c:pt idx="4">
                  <c:v>XXXXXXXXXX</c:v>
                </c:pt>
                <c:pt idx="5">
                  <c:v>XXXXXXXX</c:v>
                </c:pt>
                <c:pt idx="6">
                  <c:v>XXXXXXXX</c:v>
                </c:pt>
                <c:pt idx="7">
                  <c:v>XXXXXXXXX XXXXX</c:v>
                </c:pt>
                <c:pt idx="8">
                  <c:v>XXXXXXXX</c:v>
                </c:pt>
                <c:pt idx="9">
                  <c:v>XXXXXXX</c:v>
                </c:pt>
                <c:pt idx="10">
                  <c:v>XXXXXXXXX</c:v>
                </c:pt>
                <c:pt idx="11">
                  <c:v>XXXXXXXXXX</c:v>
                </c:pt>
                <c:pt idx="12">
                  <c:v>XXXXXXX</c:v>
                </c:pt>
                <c:pt idx="13">
                  <c:v>XXXXXXXXXXX</c:v>
                </c:pt>
                <c:pt idx="14">
                  <c:v>XXXXXXX</c:v>
                </c:pt>
                <c:pt idx="15">
                  <c:v>XXXXXXXX</c:v>
                </c:pt>
                <c:pt idx="16">
                  <c:v>XXXXXXXXXXX XXXXXX</c:v>
                </c:pt>
              </c:strCache>
            </c:strRef>
          </c:cat>
          <c:val>
            <c:numRef>
              <c:f>'Repeat_prescriptions_(z_NHSD_Me'!$B$2:$B$18</c:f>
              <c:numCache>
                <c:formatCode>General</c:formatCode>
                <c:ptCount val="17"/>
                <c:pt idx="0">
                  <c:v>86851</c:v>
                </c:pt>
                <c:pt idx="1">
                  <c:v>72315</c:v>
                </c:pt>
                <c:pt idx="2">
                  <c:v>33806</c:v>
                </c:pt>
                <c:pt idx="3">
                  <c:v>27729</c:v>
                </c:pt>
                <c:pt idx="4">
                  <c:v>25260</c:v>
                </c:pt>
                <c:pt idx="5">
                  <c:v>22587</c:v>
                </c:pt>
                <c:pt idx="6">
                  <c:v>16578</c:v>
                </c:pt>
                <c:pt idx="7">
                  <c:v>15995</c:v>
                </c:pt>
                <c:pt idx="8">
                  <c:v>11729</c:v>
                </c:pt>
                <c:pt idx="9">
                  <c:v>10753</c:v>
                </c:pt>
                <c:pt idx="10">
                  <c:v>10406</c:v>
                </c:pt>
                <c:pt idx="11">
                  <c:v>7122</c:v>
                </c:pt>
                <c:pt idx="12">
                  <c:v>7567</c:v>
                </c:pt>
                <c:pt idx="13">
                  <c:v>7178</c:v>
                </c:pt>
                <c:pt idx="14">
                  <c:v>6398</c:v>
                </c:pt>
                <c:pt idx="15">
                  <c:v>6540</c:v>
                </c:pt>
                <c:pt idx="16">
                  <c:v>6579</c:v>
                </c:pt>
              </c:numCache>
            </c:numRef>
          </c:val>
          <c:extLst>
            <c:ext xmlns:c16="http://schemas.microsoft.com/office/drawing/2014/chart" uri="{C3380CC4-5D6E-409C-BE32-E72D297353CC}">
              <c16:uniqueId val="{00000000-808B-4968-9A1F-9EA7504CEE5E}"/>
            </c:ext>
          </c:extLst>
        </c:ser>
        <c:ser>
          <c:idx val="1"/>
          <c:order val="1"/>
          <c:tx>
            <c:strRef>
              <c:f>'Repeat_prescriptions_(z_NHSD_Me'!$C$1</c:f>
              <c:strCache>
                <c:ptCount val="1"/>
                <c:pt idx="0">
                  <c:v>Item Count</c:v>
                </c:pt>
              </c:strCache>
            </c:strRef>
          </c:tx>
          <c:spPr>
            <a:solidFill>
              <a:schemeClr val="accent2"/>
            </a:solidFill>
            <a:ln>
              <a:noFill/>
            </a:ln>
            <a:effectLst/>
          </c:spPr>
          <c:invertIfNegative val="0"/>
          <c:cat>
            <c:strRef>
              <c:f>'Repeat_prescriptions_(z_NHSD_Me'!$A$2:$A$18</c:f>
              <c:strCache>
                <c:ptCount val="17"/>
                <c:pt idx="0">
                  <c:v>XXXXXXXXXXX</c:v>
                </c:pt>
                <c:pt idx="1">
                  <c:v>XXXXX</c:v>
                </c:pt>
                <c:pt idx="2">
                  <c:v>XXXXXXXX</c:v>
                </c:pt>
                <c:pt idx="3">
                  <c:v>XXXXXXXXXXXX</c:v>
                </c:pt>
                <c:pt idx="4">
                  <c:v>XXXXXXXXXX</c:v>
                </c:pt>
                <c:pt idx="5">
                  <c:v>XXXXXXXX</c:v>
                </c:pt>
                <c:pt idx="6">
                  <c:v>XXXXXXXX</c:v>
                </c:pt>
                <c:pt idx="7">
                  <c:v>XXXXXXXXX XXXXX</c:v>
                </c:pt>
                <c:pt idx="8">
                  <c:v>XXXXXXXX</c:v>
                </c:pt>
                <c:pt idx="9">
                  <c:v>XXXXXXX</c:v>
                </c:pt>
                <c:pt idx="10">
                  <c:v>XXXXXXXXX</c:v>
                </c:pt>
                <c:pt idx="11">
                  <c:v>XXXXXXXXXX</c:v>
                </c:pt>
                <c:pt idx="12">
                  <c:v>XXXXXXX</c:v>
                </c:pt>
                <c:pt idx="13">
                  <c:v>XXXXXXXXXXX</c:v>
                </c:pt>
                <c:pt idx="14">
                  <c:v>XXXXXXX</c:v>
                </c:pt>
                <c:pt idx="15">
                  <c:v>XXXXXXXX</c:v>
                </c:pt>
                <c:pt idx="16">
                  <c:v>XXXXXXXXXXX XXXXXX</c:v>
                </c:pt>
              </c:strCache>
            </c:strRef>
          </c:cat>
          <c:val>
            <c:numRef>
              <c:f>'Repeat_prescriptions_(z_NHSD_Me'!$C$2:$C$18</c:f>
              <c:numCache>
                <c:formatCode>General</c:formatCode>
                <c:ptCount val="17"/>
                <c:pt idx="0">
                  <c:v>361110</c:v>
                </c:pt>
                <c:pt idx="1">
                  <c:v>307183</c:v>
                </c:pt>
                <c:pt idx="2">
                  <c:v>158377</c:v>
                </c:pt>
                <c:pt idx="3">
                  <c:v>121279</c:v>
                </c:pt>
                <c:pt idx="4">
                  <c:v>106570</c:v>
                </c:pt>
                <c:pt idx="5">
                  <c:v>89336</c:v>
                </c:pt>
                <c:pt idx="6">
                  <c:v>75976</c:v>
                </c:pt>
                <c:pt idx="7">
                  <c:v>70065</c:v>
                </c:pt>
                <c:pt idx="8">
                  <c:v>49207</c:v>
                </c:pt>
                <c:pt idx="9">
                  <c:v>48783</c:v>
                </c:pt>
                <c:pt idx="10">
                  <c:v>43019</c:v>
                </c:pt>
                <c:pt idx="11">
                  <c:v>32762</c:v>
                </c:pt>
                <c:pt idx="12">
                  <c:v>31707</c:v>
                </c:pt>
                <c:pt idx="13">
                  <c:v>29397</c:v>
                </c:pt>
                <c:pt idx="14">
                  <c:v>29043</c:v>
                </c:pt>
                <c:pt idx="15">
                  <c:v>28412</c:v>
                </c:pt>
                <c:pt idx="16">
                  <c:v>28315</c:v>
                </c:pt>
              </c:numCache>
            </c:numRef>
          </c:val>
          <c:extLst>
            <c:ext xmlns:c16="http://schemas.microsoft.com/office/drawing/2014/chart" uri="{C3380CC4-5D6E-409C-BE32-E72D297353CC}">
              <c16:uniqueId val="{00000001-808B-4968-9A1F-9EA7504CEE5E}"/>
            </c:ext>
          </c:extLst>
        </c:ser>
        <c:dLbls>
          <c:showLegendKey val="0"/>
          <c:showVal val="0"/>
          <c:showCatName val="0"/>
          <c:showSerName val="0"/>
          <c:showPercent val="0"/>
          <c:showBubbleSize val="0"/>
        </c:dLbls>
        <c:gapWidth val="182"/>
        <c:axId val="637405008"/>
        <c:axId val="637426128"/>
      </c:barChart>
      <c:catAx>
        <c:axId val="637405008"/>
        <c:scaling>
          <c:orientation val="minMax"/>
        </c:scaling>
        <c:delete val="1"/>
        <c:axPos val="l"/>
        <c:numFmt formatCode="General" sourceLinked="1"/>
        <c:majorTickMark val="none"/>
        <c:minorTickMark val="none"/>
        <c:tickLblPos val="nextTo"/>
        <c:crossAx val="637426128"/>
        <c:crosses val="autoZero"/>
        <c:auto val="1"/>
        <c:lblAlgn val="ctr"/>
        <c:lblOffset val="100"/>
        <c:noMultiLvlLbl val="0"/>
      </c:catAx>
      <c:valAx>
        <c:axId val="63742612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3740500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'[OOWYN_(NHS_Dorset_Medicines___Campaigns) v2.xlsx]FINAL Visual'!$E$1</c:f>
              <c:strCache>
                <c:ptCount val="1"/>
                <c:pt idx="0">
                  <c:v>change</c:v>
                </c:pt>
              </c:strCache>
            </c:strRef>
          </c:tx>
          <c:spPr>
            <a:solidFill>
              <a:srgbClr val="4472C4"/>
            </a:solidFill>
            <a:ln>
              <a:noFill/>
            </a:ln>
            <a:effectLst/>
          </c:spPr>
          <c:invertIfNegative val="1"/>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'[OOWYN_(NHS_Dorset_Medicines___Campaigns) v2.xlsx]FINAL Visual'!$A$2:$A$71</c:f>
              <c:strCache>
                <c:ptCount val="70"/>
                <c:pt idx="0">
                  <c:v>Atrium Health Centre</c:v>
                </c:pt>
                <c:pt idx="1">
                  <c:v>Barton House</c:v>
                </c:pt>
                <c:pt idx="2">
                  <c:v>Beaufort Road Surgery</c:v>
                </c:pt>
                <c:pt idx="3">
                  <c:v>Bere Regis Surgery</c:v>
                </c:pt>
                <c:pt idx="4">
                  <c:v>Canford Heath Group Practice</c:v>
                </c:pt>
                <c:pt idx="5">
                  <c:v>Cerne Abbas Surgery</c:v>
                </c:pt>
                <c:pt idx="6">
                  <c:v>Christchurch Medical Practice</c:v>
                </c:pt>
                <c:pt idx="7">
                  <c:v>Corfe Castle Surgery</c:v>
                </c:pt>
                <c:pt idx="8">
                  <c:v>Crescent Providence Surgery</c:v>
                </c:pt>
                <c:pt idx="9">
                  <c:v>Cross Road Surgery</c:v>
                </c:pt>
                <c:pt idx="10">
                  <c:v>Denmark Road Medical Centre</c:v>
                </c:pt>
                <c:pt idx="11">
                  <c:v>Dorchester Road Surgery</c:v>
                </c:pt>
                <c:pt idx="12">
                  <c:v>Dr Newman's Surgery</c:v>
                </c:pt>
                <c:pt idx="13">
                  <c:v>Evergreen Oak Surgery</c:v>
                </c:pt>
                <c:pt idx="14">
                  <c:v>Fordington Surgery</c:v>
                </c:pt>
                <c:pt idx="15">
                  <c:v>Gervis Road Surgery</c:v>
                </c:pt>
                <c:pt idx="16">
                  <c:v>Gillingham Medical Practice</c:v>
                </c:pt>
                <c:pt idx="17">
                  <c:v>Highcliffe Medical Centre</c:v>
                </c:pt>
                <c:pt idx="18">
                  <c:v>James Fisher Medical Centre</c:v>
                </c:pt>
                <c:pt idx="19">
                  <c:v>Kinson Road Medical Centre</c:v>
                </c:pt>
                <c:pt idx="20">
                  <c:v>Littledown Surgery</c:v>
                </c:pt>
                <c:pt idx="21">
                  <c:v>Lyme Bay Medical Practice</c:v>
                </c:pt>
                <c:pt idx="22">
                  <c:v>Milton Abbas Surgery</c:v>
                </c:pt>
                <c:pt idx="23">
                  <c:v>Moordown Medical Centre</c:v>
                </c:pt>
                <c:pt idx="24">
                  <c:v>Penny's Hill Practice</c:v>
                </c:pt>
                <c:pt idx="25">
                  <c:v>Poole Town Surgery</c:v>
                </c:pt>
                <c:pt idx="26">
                  <c:v>Poundbury Doctors Surgery</c:v>
                </c:pt>
                <c:pt idx="27">
                  <c:v>Prince of Wales Surgery</c:v>
                </c:pt>
                <c:pt idx="28">
                  <c:v>Puddletown Surgery</c:v>
                </c:pt>
                <c:pt idx="29">
                  <c:v>Queens Avenue Surgery</c:v>
                </c:pt>
                <c:pt idx="30">
                  <c:v>Rosemary Medical Centre (Dorset)</c:v>
                </c:pt>
                <c:pt idx="31">
                  <c:v>Royal Crescent Surgery</c:v>
                </c:pt>
                <c:pt idx="32">
                  <c:v>Royal Manor Health Care</c:v>
                </c:pt>
                <c:pt idx="33">
                  <c:v>Sandford Surgery</c:v>
                </c:pt>
                <c:pt idx="34">
                  <c:v>Shelley Manor Medical Centre</c:v>
                </c:pt>
                <c:pt idx="35">
                  <c:v>Shore Medical</c:v>
                </c:pt>
                <c:pt idx="36">
                  <c:v>Southbourne Surgery</c:v>
                </c:pt>
                <c:pt idx="37">
                  <c:v>St Albans Medical Centre</c:v>
                </c:pt>
                <c:pt idx="38">
                  <c:v>Stour Surgery</c:v>
                </c:pt>
                <c:pt idx="39">
                  <c:v>Swanage Medical Practice</c:v>
                </c:pt>
                <c:pt idx="40">
                  <c:v>Talbot Medical Centre</c:v>
                </c:pt>
                <c:pt idx="41">
                  <c:v>The Adam Practice</c:v>
                </c:pt>
                <c:pt idx="42">
                  <c:v>The Ammonite Health Partnership</c:v>
                </c:pt>
                <c:pt idx="43">
                  <c:v>The Apples Medical Centre</c:v>
                </c:pt>
                <c:pt idx="44">
                  <c:v>The Banks &amp; Bearwood Medical Practice</c:v>
                </c:pt>
                <c:pt idx="45">
                  <c:v>The Barcellos Family Practice</c:v>
                </c:pt>
                <c:pt idx="46">
                  <c:v>The Birchwood Practice</c:v>
                </c:pt>
                <c:pt idx="47">
                  <c:v>The Blackmore Vale Partnership</c:v>
                </c:pt>
                <c:pt idx="48">
                  <c:v>The Blandford Group Practice</c:v>
                </c:pt>
                <c:pt idx="49">
                  <c:v>The Bridges Medical Practice</c:v>
                </c:pt>
                <c:pt idx="50">
                  <c:v>The Cranborne Surgery</c:v>
                </c:pt>
                <c:pt idx="51">
                  <c:v>The Farmhouse Surgery</c:v>
                </c:pt>
                <c:pt idx="52">
                  <c:v>The Grove Medical Centre</c:v>
                </c:pt>
                <c:pt idx="53">
                  <c:v>The Grove Surgery</c:v>
                </c:pt>
                <c:pt idx="54">
                  <c:v>The Hadleigh Practice</c:v>
                </c:pt>
                <c:pt idx="55">
                  <c:v>The Harvey Practice</c:v>
                </c:pt>
                <c:pt idx="56">
                  <c:v>The Marine Surgery</c:v>
                </c:pt>
                <c:pt idx="57">
                  <c:v>The Orchid House Surgery</c:v>
                </c:pt>
                <c:pt idx="58">
                  <c:v>The Quarter Jack Surgery</c:v>
                </c:pt>
                <c:pt idx="59">
                  <c:v>The Verwood Surgery</c:v>
                </c:pt>
                <c:pt idx="60">
                  <c:v>The Wellbridge Practice</c:v>
                </c:pt>
                <c:pt idx="61">
                  <c:v>Village Surgery</c:v>
                </c:pt>
                <c:pt idx="62">
                  <c:v>Walford Mill Medical Centre</c:v>
                </c:pt>
                <c:pt idx="63">
                  <c:v>Wareham Surgery</c:v>
                </c:pt>
                <c:pt idx="64">
                  <c:v>West Moors Village Surgery</c:v>
                </c:pt>
                <c:pt idx="65">
                  <c:v>Westbourne Medical Centre</c:v>
                </c:pt>
                <c:pt idx="66">
                  <c:v>Woodlea House Surgery</c:v>
                </c:pt>
                <c:pt idx="67">
                  <c:v>Wyke Regis and Lanehouse Medical Practice</c:v>
                </c:pt>
                <c:pt idx="68">
                  <c:v>Yetminster Health Centre</c:v>
                </c:pt>
                <c:pt idx="69">
                  <c:v>Dorset</c:v>
                </c:pt>
              </c:strCache>
            </c:strRef>
          </c:cat>
          <c:val>
            <c:numRef>
              <c:f>'[OOWYN_(NHS_Dorset_Medicines___Campaigns) v2.xlsx]FINAL Visual'!$E$2:$E$71</c:f>
              <c:numCache>
                <c:formatCode>0.0%</c:formatCode>
                <c:ptCount val="70"/>
                <c:pt idx="0">
                  <c:v>-2.6391420159820544E-2</c:v>
                </c:pt>
                <c:pt idx="1">
                  <c:v>5.9638322431705415E-3</c:v>
                </c:pt>
                <c:pt idx="2">
                  <c:v>5.4378137200223886E-3</c:v>
                </c:pt>
                <c:pt idx="3">
                  <c:v>2.9364115026326409E-2</c:v>
                </c:pt>
                <c:pt idx="4">
                  <c:v>-6.8557119653492204E-2</c:v>
                </c:pt>
                <c:pt idx="5">
                  <c:v>-3.0918295139077845E-2</c:v>
                </c:pt>
                <c:pt idx="6">
                  <c:v>-2.1987770490764502E-2</c:v>
                </c:pt>
                <c:pt idx="7">
                  <c:v>1.3105735781894667E-2</c:v>
                </c:pt>
                <c:pt idx="8">
                  <c:v>4.6094360934920475E-2</c:v>
                </c:pt>
                <c:pt idx="9">
                  <c:v>-0.13261056863871334</c:v>
                </c:pt>
                <c:pt idx="10">
                  <c:v>0.31119426255067051</c:v>
                </c:pt>
                <c:pt idx="11">
                  <c:v>5.7502395933164419E-3</c:v>
                </c:pt>
                <c:pt idx="12">
                  <c:v>-3.6251168812486467E-2</c:v>
                </c:pt>
                <c:pt idx="13">
                  <c:v>-1.0628150974247186E-2</c:v>
                </c:pt>
                <c:pt idx="14">
                  <c:v>-2.5844571737855704E-2</c:v>
                </c:pt>
                <c:pt idx="15">
                  <c:v>-0.10491302419553539</c:v>
                </c:pt>
                <c:pt idx="16">
                  <c:v>-9.3927093750613144E-3</c:v>
                </c:pt>
                <c:pt idx="17">
                  <c:v>2.0157646699010545E-3</c:v>
                </c:pt>
                <c:pt idx="18">
                  <c:v>2.8647169488626556E-2</c:v>
                </c:pt>
                <c:pt idx="19">
                  <c:v>5.8279370952821541E-2</c:v>
                </c:pt>
                <c:pt idx="20">
                  <c:v>6.4785686197404546E-2</c:v>
                </c:pt>
                <c:pt idx="21">
                  <c:v>2.3288804823265119E-2</c:v>
                </c:pt>
                <c:pt idx="22">
                  <c:v>8.4862511709924426E-3</c:v>
                </c:pt>
                <c:pt idx="23">
                  <c:v>5.4312340476049048E-2</c:v>
                </c:pt>
                <c:pt idx="24">
                  <c:v>-6.6838783706253624E-2</c:v>
                </c:pt>
                <c:pt idx="25">
                  <c:v>-3.2015221707478503E-2</c:v>
                </c:pt>
                <c:pt idx="26">
                  <c:v>2.073420757417499E-2</c:v>
                </c:pt>
                <c:pt idx="27">
                  <c:v>-2.571011281224822E-2</c:v>
                </c:pt>
                <c:pt idx="28">
                  <c:v>4.9947391223618354E-2</c:v>
                </c:pt>
                <c:pt idx="29">
                  <c:v>-1.0524733122838636E-3</c:v>
                </c:pt>
                <c:pt idx="30">
                  <c:v>1.6430099163912137E-2</c:v>
                </c:pt>
                <c:pt idx="31">
                  <c:v>-2.71902093537576E-2</c:v>
                </c:pt>
                <c:pt idx="32">
                  <c:v>3.0503412969282717E-3</c:v>
                </c:pt>
                <c:pt idx="33">
                  <c:v>-3.4269395525939994E-2</c:v>
                </c:pt>
                <c:pt idx="34">
                  <c:v>2.7542625491832506E-2</c:v>
                </c:pt>
                <c:pt idx="35">
                  <c:v>-1.3473129716861654E-2</c:v>
                </c:pt>
                <c:pt idx="36">
                  <c:v>1.1388981160727063E-2</c:v>
                </c:pt>
                <c:pt idx="37">
                  <c:v>2.7903658945954923E-2</c:v>
                </c:pt>
                <c:pt idx="38">
                  <c:v>6.3382799928481948E-2</c:v>
                </c:pt>
                <c:pt idx="39">
                  <c:v>-5.8913727705592778E-2</c:v>
                </c:pt>
                <c:pt idx="40">
                  <c:v>2.176500205977927E-2</c:v>
                </c:pt>
                <c:pt idx="41">
                  <c:v>-3.8811655634085507E-2</c:v>
                </c:pt>
                <c:pt idx="42">
                  <c:v>-7.5712160571949072E-3</c:v>
                </c:pt>
                <c:pt idx="43">
                  <c:v>3.9864546272878609E-3</c:v>
                </c:pt>
                <c:pt idx="44">
                  <c:v>4.3733951793257786E-2</c:v>
                </c:pt>
                <c:pt idx="45">
                  <c:v>-4.7268518518518543E-2</c:v>
                </c:pt>
                <c:pt idx="46">
                  <c:v>-3.7948907811921506E-2</c:v>
                </c:pt>
                <c:pt idx="47">
                  <c:v>2.1585993820803395E-2</c:v>
                </c:pt>
                <c:pt idx="48">
                  <c:v>-3.3535485985903946E-2</c:v>
                </c:pt>
                <c:pt idx="49">
                  <c:v>3.103891688960303E-4</c:v>
                </c:pt>
                <c:pt idx="50">
                  <c:v>-5.751523508740719E-2</c:v>
                </c:pt>
                <c:pt idx="51">
                  <c:v>7.1216617210683175E-3</c:v>
                </c:pt>
                <c:pt idx="52">
                  <c:v>3.0887949704577533E-2</c:v>
                </c:pt>
                <c:pt idx="53">
                  <c:v>-1.4451018377925506E-2</c:v>
                </c:pt>
                <c:pt idx="54">
                  <c:v>-3.8455914607398722E-2</c:v>
                </c:pt>
                <c:pt idx="55">
                  <c:v>-4.2131081374771062E-2</c:v>
                </c:pt>
                <c:pt idx="56">
                  <c:v>-2.9995013616662236E-2</c:v>
                </c:pt>
                <c:pt idx="57">
                  <c:v>-1.3026795214909903E-2</c:v>
                </c:pt>
                <c:pt idx="58">
                  <c:v>-4.2867611138251105E-2</c:v>
                </c:pt>
                <c:pt idx="59">
                  <c:v>4.7776219159996636E-2</c:v>
                </c:pt>
                <c:pt idx="60">
                  <c:v>3.5274029651840788E-2</c:v>
                </c:pt>
                <c:pt idx="61">
                  <c:v>0.15589151913003119</c:v>
                </c:pt>
                <c:pt idx="62">
                  <c:v>-3.402938901778807E-2</c:v>
                </c:pt>
                <c:pt idx="63">
                  <c:v>-1.1935681559517852E-2</c:v>
                </c:pt>
                <c:pt idx="64">
                  <c:v>-7.3444688523231272E-2</c:v>
                </c:pt>
                <c:pt idx="65">
                  <c:v>-1.6302318828556039E-2</c:v>
                </c:pt>
                <c:pt idx="66">
                  <c:v>1.9578229009342696E-3</c:v>
                </c:pt>
                <c:pt idx="67">
                  <c:v>-6.4917293838290369E-2</c:v>
                </c:pt>
                <c:pt idx="68">
                  <c:v>4.8768874982995536E-2</c:v>
                </c:pt>
                <c:pt idx="69">
                  <c:v>-6.6077167685528737E-3</c:v>
                </c:pt>
              </c:numCache>
            </c:numRef>
          </c:val>
          <c:extLst>
            <c:ext xmlns:c14="http://schemas.microsoft.com/office/drawing/2007/8/2/chart" uri="{6F2FDCE9-48DA-4B69-8628-5D25D57E5C99}">
              <c14:invertSolidFillFmt>
                <c14:spPr xmlns:c14="http://schemas.microsoft.com/office/drawing/2007/8/2/chart">
                  <a:solidFill>
                    <a:srgbClr val="92D050"/>
                  </a:solidFill>
                  <a:ln>
                    <a:noFill/>
                  </a:ln>
                  <a:effectLst/>
                </c14:spPr>
              </c14:invertSolidFillFmt>
            </c:ext>
            <c:ext xmlns:c16="http://schemas.microsoft.com/office/drawing/2014/chart" uri="{C3380CC4-5D6E-409C-BE32-E72D297353CC}">
              <c16:uniqueId val="{00000000-03CD-45A3-8754-9BBB29DAED98}"/>
            </c:ext>
          </c:extLst>
        </c:ser>
        <c:dLbls>
          <c:showLegendKey val="0"/>
          <c:showVal val="0"/>
          <c:showCatName val="0"/>
          <c:showSerName val="0"/>
          <c:showPercent val="0"/>
          <c:showBubbleSize val="0"/>
        </c:dLbls>
        <c:gapWidth val="219"/>
        <c:overlap val="-27"/>
        <c:axId val="1558765663"/>
        <c:axId val="1376440543"/>
      </c:barChart>
      <c:catAx>
        <c:axId val="1558765663"/>
        <c:scaling>
          <c:orientation val="minMax"/>
        </c:scaling>
        <c:delete val="0"/>
        <c:axPos val="b"/>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1376440543"/>
        <c:crosses val="autoZero"/>
        <c:auto val="1"/>
        <c:lblAlgn val="ctr"/>
        <c:lblOffset val="100"/>
        <c:noMultiLvlLbl val="0"/>
      </c:catAx>
      <c:valAx>
        <c:axId val="1376440543"/>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5876566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400" b="0" i="0" u="none" strike="noStrike" baseline="0">
                <a:solidFill>
                  <a:sysClr val="windowText" lastClr="000000">
                    <a:lumMod val="65000"/>
                    <a:lumOff val="35000"/>
                  </a:sysClr>
                </a:solidFill>
              </a:rPr>
              <a:t>Repeat prescription item growth during campaign</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'Summary HSJ'!$A$12</c:f>
              <c:strCache>
                <c:ptCount val="1"/>
                <c:pt idx="0">
                  <c:v>Feb-Mar 23</c:v>
                </c:pt>
              </c:strCache>
            </c:strRef>
          </c:tx>
          <c:spPr>
            <a:solidFill>
              <a:schemeClr val="accent1"/>
            </a:solidFill>
            <a:ln>
              <a:noFill/>
            </a:ln>
            <a:effectLst/>
          </c:spPr>
          <c:invertIfNegative val="0"/>
          <c:cat>
            <c:strRef>
              <c:f>'Summary HSJ'!$C$11</c:f>
              <c:strCache>
                <c:ptCount val="1"/>
                <c:pt idx="0">
                  <c:v>Items issued</c:v>
                </c:pt>
              </c:strCache>
            </c:strRef>
          </c:cat>
          <c:val>
            <c:numRef>
              <c:f>'Summary HSJ'!$C$12</c:f>
              <c:numCache>
                <c:formatCode>#,##0</c:formatCode>
                <c:ptCount val="1"/>
                <c:pt idx="0">
                  <c:v>2412331</c:v>
                </c:pt>
              </c:numCache>
            </c:numRef>
          </c:val>
          <c:extLst>
            <c:ext xmlns:c16="http://schemas.microsoft.com/office/drawing/2014/chart" uri="{C3380CC4-5D6E-409C-BE32-E72D297353CC}">
              <c16:uniqueId val="{00000000-AAB1-4C52-8B4B-CD16641BFB8D}"/>
            </c:ext>
          </c:extLst>
        </c:ser>
        <c:ser>
          <c:idx val="1"/>
          <c:order val="1"/>
          <c:tx>
            <c:strRef>
              <c:f>'Summary HSJ'!$A$13</c:f>
              <c:strCache>
                <c:ptCount val="1"/>
                <c:pt idx="0">
                  <c:v>Expected growth</c:v>
                </c:pt>
              </c:strCache>
            </c:strRef>
          </c:tx>
          <c:spPr>
            <a:solidFill>
              <a:schemeClr val="accent2"/>
            </a:solidFill>
            <a:ln>
              <a:noFill/>
            </a:ln>
            <a:effectLst/>
          </c:spPr>
          <c:invertIfNegative val="0"/>
          <c:dLbls>
            <c:dLbl>
              <c:idx val="0"/>
              <c:tx>
                <c:rich>
                  <a:bodyPr/>
                  <a:lstStyle/>
                  <a:p>
                    <a:r>
                      <a:rPr lang="en-US"/>
                      <a:t>+2%</a:t>
                    </a:r>
                  </a:p>
                </c:rich>
              </c:tx>
              <c:showLegendKey val="0"/>
              <c:showVal val="1"/>
              <c:showCatName val="1"/>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8531-4395-B472-C39CCE45EF08}"/>
                </c:ext>
              </c:extLst>
            </c:dLbl>
            <c:spPr>
              <a:solidFill>
                <a:prstClr val="white"/>
              </a:solidFill>
              <a:ln>
                <a:solidFill>
                  <a:prstClr val="black">
                    <a:lumMod val="25000"/>
                    <a:lumOff val="75000"/>
                  </a:prstClr>
                </a:solidFill>
              </a:ln>
              <a:effectLst/>
            </c:spPr>
            <c:txPr>
              <a:bodyPr rot="0" spcFirstLastPara="1" vertOverflow="clip" horzOverflow="clip" vert="horz" wrap="square" lIns="38100" tIns="19050" rIns="38100" bIns="19050" anchor="ctr" anchorCtr="1">
                <a:spAutoFit/>
              </a:bodyPr>
              <a:lstStyle/>
              <a:p>
                <a:pPr>
                  <a:defRPr sz="1400" b="0" i="0" u="none" strike="noStrike" kern="1200" baseline="0">
                    <a:solidFill>
                      <a:schemeClr val="dk1">
                        <a:lumMod val="65000"/>
                        <a:lumOff val="35000"/>
                      </a:schemeClr>
                    </a:solidFill>
                    <a:latin typeface="+mn-lt"/>
                    <a:ea typeface="+mn-ea"/>
                    <a:cs typeface="+mn-cs"/>
                  </a:defRPr>
                </a:pPr>
                <a:endParaRPr lang="en-US"/>
              </a:p>
            </c:txPr>
            <c:showLegendKey val="0"/>
            <c:showVal val="1"/>
            <c:showCatName val="1"/>
            <c:showSerName val="0"/>
            <c:showPercent val="0"/>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15:showLeaderLines val="0"/>
              </c:ext>
            </c:extLst>
          </c:dLbls>
          <c:cat>
            <c:strRef>
              <c:f>'Summary HSJ'!$C$11</c:f>
              <c:strCache>
                <c:ptCount val="1"/>
                <c:pt idx="0">
                  <c:v>Items issued</c:v>
                </c:pt>
              </c:strCache>
            </c:strRef>
          </c:cat>
          <c:val>
            <c:numRef>
              <c:f>'Summary HSJ'!$C$13</c:f>
              <c:numCache>
                <c:formatCode>#,##0</c:formatCode>
                <c:ptCount val="1"/>
                <c:pt idx="0">
                  <c:v>2461542.5523999999</c:v>
                </c:pt>
              </c:numCache>
            </c:numRef>
          </c:val>
          <c:extLst>
            <c:ext xmlns:c16="http://schemas.microsoft.com/office/drawing/2014/chart" uri="{C3380CC4-5D6E-409C-BE32-E72D297353CC}">
              <c16:uniqueId val="{00000001-AAB1-4C52-8B4B-CD16641BFB8D}"/>
            </c:ext>
          </c:extLst>
        </c:ser>
        <c:ser>
          <c:idx val="2"/>
          <c:order val="2"/>
          <c:tx>
            <c:strRef>
              <c:f>'Summary HSJ'!$A$14</c:f>
              <c:strCache>
                <c:ptCount val="1"/>
                <c:pt idx="0">
                  <c:v>Actual Growth</c:v>
                </c:pt>
              </c:strCache>
            </c:strRef>
          </c:tx>
          <c:spPr>
            <a:solidFill>
              <a:schemeClr val="accent3"/>
            </a:solidFill>
            <a:ln>
              <a:noFill/>
            </a:ln>
            <a:effectLst/>
          </c:spPr>
          <c:invertIfNegative val="0"/>
          <c:dLbls>
            <c:dLbl>
              <c:idx val="0"/>
              <c:tx>
                <c:rich>
                  <a:bodyPr/>
                  <a:lstStyle/>
                  <a:p>
                    <a:r>
                      <a:rPr lang="en-US" sz="1400" baseline="0"/>
                      <a:t>-0.7%</a:t>
                    </a:r>
                    <a:endParaRPr lang="en-US" sz="1400"/>
                  </a:p>
                </c:rich>
              </c:tx>
              <c:showLegendKey val="0"/>
              <c:showVal val="1"/>
              <c:showCatName val="1"/>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8531-4395-B472-C39CCE45EF08}"/>
                </c:ext>
              </c:extLst>
            </c:dLbl>
            <c:spPr>
              <a:solidFill>
                <a:prstClr val="white"/>
              </a:solidFill>
              <a:ln>
                <a:solidFill>
                  <a:prstClr val="black">
                    <a:lumMod val="25000"/>
                    <a:lumOff val="75000"/>
                  </a:prstClr>
                </a:solidFill>
              </a:ln>
              <a:effectLst/>
            </c:spPr>
            <c:txPr>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endParaRPr lang="en-US"/>
              </a:p>
            </c:txPr>
            <c:showLegendKey val="0"/>
            <c:showVal val="1"/>
            <c:showCatName val="1"/>
            <c:showSerName val="0"/>
            <c:showPercent val="0"/>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15:showLeaderLines val="0"/>
              </c:ext>
            </c:extLst>
          </c:dLbls>
          <c:cat>
            <c:strRef>
              <c:f>'Summary HSJ'!$C$11</c:f>
              <c:strCache>
                <c:ptCount val="1"/>
                <c:pt idx="0">
                  <c:v>Items issued</c:v>
                </c:pt>
              </c:strCache>
            </c:strRef>
          </c:cat>
          <c:val>
            <c:numRef>
              <c:f>'Summary HSJ'!$C$14</c:f>
              <c:numCache>
                <c:formatCode>#,##0</c:formatCode>
                <c:ptCount val="1"/>
                <c:pt idx="0">
                  <c:v>2396391</c:v>
                </c:pt>
              </c:numCache>
            </c:numRef>
          </c:val>
          <c:extLst>
            <c:ext xmlns:c16="http://schemas.microsoft.com/office/drawing/2014/chart" uri="{C3380CC4-5D6E-409C-BE32-E72D297353CC}">
              <c16:uniqueId val="{00000002-AAB1-4C52-8B4B-CD16641BFB8D}"/>
            </c:ext>
          </c:extLst>
        </c:ser>
        <c:dLbls>
          <c:showLegendKey val="0"/>
          <c:showVal val="0"/>
          <c:showCatName val="0"/>
          <c:showSerName val="0"/>
          <c:showPercent val="0"/>
          <c:showBubbleSize val="0"/>
        </c:dLbls>
        <c:gapWidth val="219"/>
        <c:overlap val="-27"/>
        <c:axId val="1489633632"/>
        <c:axId val="1489627392"/>
      </c:barChart>
      <c:catAx>
        <c:axId val="1489633632"/>
        <c:scaling>
          <c:orientation val="minMax"/>
        </c:scaling>
        <c:delete val="1"/>
        <c:axPos val="b"/>
        <c:numFmt formatCode="General" sourceLinked="1"/>
        <c:majorTickMark val="none"/>
        <c:minorTickMark val="none"/>
        <c:tickLblPos val="nextTo"/>
        <c:crossAx val="1489627392"/>
        <c:crosses val="autoZero"/>
        <c:auto val="1"/>
        <c:lblAlgn val="ctr"/>
        <c:lblOffset val="100"/>
        <c:noMultiLvlLbl val="0"/>
      </c:catAx>
      <c:valAx>
        <c:axId val="1489627392"/>
        <c:scaling>
          <c:orientation val="minMax"/>
        </c:scaling>
        <c:delete val="1"/>
        <c:axPos val="l"/>
        <c:majorGridlines>
          <c:spPr>
            <a:ln w="9525" cap="flat" cmpd="sng" algn="ctr">
              <a:solidFill>
                <a:schemeClr val="bg1"/>
              </a:solidFill>
              <a:round/>
            </a:ln>
            <a:effectLst/>
          </c:spPr>
        </c:majorGridlines>
        <c:numFmt formatCode="#,##0.00" sourceLinked="0"/>
        <c:majorTickMark val="none"/>
        <c:minorTickMark val="none"/>
        <c:tickLblPos val="nextTo"/>
        <c:crossAx val="1489633632"/>
        <c:crosses val="autoZero"/>
        <c:crossBetween val="between"/>
        <c:dispUnits>
          <c:builtInUnit val="millions"/>
          <c:dispUnitsLbl>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dispUnitsLbl>
        </c:dispUnits>
      </c:valAx>
      <c:spPr>
        <a:noFill/>
        <a:ln>
          <a:noFill/>
        </a:ln>
        <a:effectLst/>
      </c:spPr>
    </c:plotArea>
    <c:legend>
      <c:legendPos val="b"/>
      <c:layout>
        <c:manualLayout>
          <c:xMode val="edge"/>
          <c:yMode val="edge"/>
          <c:x val="0.18057542930125844"/>
          <c:y val="0.92426260612253064"/>
          <c:w val="0.64882005998776804"/>
          <c:h val="4.9469611416074775E-2"/>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_rels/data10.xml.rels><?xml version="1.0" encoding="UTF-8" standalone="yes"?>
<Relationships xmlns="http://schemas.openxmlformats.org/package/2006/relationships"><Relationship Id="rId8" Type="http://schemas.openxmlformats.org/officeDocument/2006/relationships/image" Target="../media/image42.sv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image" Target="../media/image36.svg"/><Relationship Id="rId1" Type="http://schemas.openxmlformats.org/officeDocument/2006/relationships/image" Target="../media/image35.png"/><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38.svg"/></Relationships>
</file>

<file path=ppt/diagrams/_rels/data4.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svg"/><Relationship Id="rId1" Type="http://schemas.openxmlformats.org/officeDocument/2006/relationships/image" Target="../media/image4.png"/><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diagrams/_rels/data5.xml.rels><?xml version="1.0" encoding="UTF-8" standalone="yes"?>
<Relationships xmlns="http://schemas.openxmlformats.org/package/2006/relationships"><Relationship Id="rId2" Type="http://schemas.openxmlformats.org/officeDocument/2006/relationships/image" Target="../media/image13.svg"/><Relationship Id="rId1" Type="http://schemas.openxmlformats.org/officeDocument/2006/relationships/image" Target="../media/image12.png"/></Relationships>
</file>

<file path=ppt/diagrams/_rels/drawing10.xml.rels><?xml version="1.0" encoding="UTF-8" standalone="yes"?>
<Relationships xmlns="http://schemas.openxmlformats.org/package/2006/relationships"><Relationship Id="rId8" Type="http://schemas.openxmlformats.org/officeDocument/2006/relationships/image" Target="../media/image42.sv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image" Target="../media/image36.svg"/><Relationship Id="rId1" Type="http://schemas.openxmlformats.org/officeDocument/2006/relationships/image" Target="../media/image35.png"/><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38.svg"/></Relationships>
</file>

<file path=ppt/diagrams/_rels/drawing4.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svg"/><Relationship Id="rId1" Type="http://schemas.openxmlformats.org/officeDocument/2006/relationships/image" Target="../media/image4.png"/><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diagrams/_rels/drawing5.xml.rels><?xml version="1.0" encoding="UTF-8" standalone="yes"?>
<Relationships xmlns="http://schemas.openxmlformats.org/package/2006/relationships"><Relationship Id="rId2" Type="http://schemas.openxmlformats.org/officeDocument/2006/relationships/image" Target="../media/image13.svg"/><Relationship Id="rId1" Type="http://schemas.openxmlformats.org/officeDocument/2006/relationships/image" Target="../media/image12.png"/></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0A53731-1F6B-44F2-9A46-8BEFDEEDD526}" type="doc">
      <dgm:prSet loTypeId="urn:microsoft.com/office/officeart/2005/8/layout/cycle2" loCatId="cycle" qsTypeId="urn:microsoft.com/office/officeart/2005/8/quickstyle/simple1" qsCatId="simple" csTypeId="urn:microsoft.com/office/officeart/2005/8/colors/colorful3" csCatId="colorful" phldr="1"/>
      <dgm:spPr/>
      <dgm:t>
        <a:bodyPr/>
        <a:lstStyle/>
        <a:p>
          <a:endParaRPr lang="en-GB"/>
        </a:p>
      </dgm:t>
    </dgm:pt>
    <dgm:pt modelId="{3AA61ACC-6AE2-4DFC-91DC-309D742792D7}">
      <dgm:prSet/>
      <dgm:spPr/>
      <dgm:t>
        <a:bodyPr/>
        <a:lstStyle/>
        <a:p>
          <a:r>
            <a:rPr lang="en-GB"/>
            <a:t>We spend £10m on repeat medicines every month.</a:t>
          </a:r>
        </a:p>
        <a:p>
          <a:r>
            <a:rPr lang="en-GB"/>
            <a:t>We waste 1.6m overordered  repeat medicines each year.</a:t>
          </a:r>
        </a:p>
      </dgm:t>
    </dgm:pt>
    <dgm:pt modelId="{656E77C7-13CE-4525-8704-54D67D74BE45}" type="parTrans" cxnId="{42BB24EB-FC59-4146-B6D1-6A2488C8A05D}">
      <dgm:prSet/>
      <dgm:spPr/>
      <dgm:t>
        <a:bodyPr/>
        <a:lstStyle/>
        <a:p>
          <a:endParaRPr lang="en-GB"/>
        </a:p>
      </dgm:t>
    </dgm:pt>
    <dgm:pt modelId="{D3FA8AFF-5688-40AC-9355-9F03671E72B8}" type="sibTrans" cxnId="{42BB24EB-FC59-4146-B6D1-6A2488C8A05D}">
      <dgm:prSet/>
      <dgm:spPr/>
      <dgm:t>
        <a:bodyPr/>
        <a:lstStyle/>
        <a:p>
          <a:endParaRPr lang="en-GB"/>
        </a:p>
      </dgm:t>
    </dgm:pt>
    <dgm:pt modelId="{30EC6361-D0E9-4A40-ACAD-0250DAA6F1B3}">
      <dgm:prSet/>
      <dgm:spPr/>
      <dgm:t>
        <a:bodyPr/>
        <a:lstStyle/>
        <a:p>
          <a:r>
            <a:rPr lang="en-GB"/>
            <a:t>This creates negative repercussions for patient safety, drug supply chains, staff time &amp; environmental pollution/carbon emissions. </a:t>
          </a:r>
        </a:p>
      </dgm:t>
    </dgm:pt>
    <dgm:pt modelId="{5BA119AC-512E-48E8-9285-755C12C24316}" type="parTrans" cxnId="{B5DAB3D7-0CC4-4804-8305-B43BCB54F2F7}">
      <dgm:prSet/>
      <dgm:spPr/>
      <dgm:t>
        <a:bodyPr/>
        <a:lstStyle/>
        <a:p>
          <a:endParaRPr lang="en-GB"/>
        </a:p>
      </dgm:t>
    </dgm:pt>
    <dgm:pt modelId="{5FBB07E1-BF85-4F52-9D2E-05DA801BA25F}" type="sibTrans" cxnId="{B5DAB3D7-0CC4-4804-8305-B43BCB54F2F7}">
      <dgm:prSet/>
      <dgm:spPr/>
      <dgm:t>
        <a:bodyPr/>
        <a:lstStyle/>
        <a:p>
          <a:endParaRPr lang="en-GB"/>
        </a:p>
      </dgm:t>
    </dgm:pt>
    <dgm:pt modelId="{22A97D6D-0FF3-4EBE-AE0C-66560BA63E86}" type="pres">
      <dgm:prSet presAssocID="{50A53731-1F6B-44F2-9A46-8BEFDEEDD526}" presName="cycle" presStyleCnt="0">
        <dgm:presLayoutVars>
          <dgm:dir/>
          <dgm:resizeHandles val="exact"/>
        </dgm:presLayoutVars>
      </dgm:prSet>
      <dgm:spPr/>
    </dgm:pt>
    <dgm:pt modelId="{F865CC92-5E96-49A0-BDC8-13A8868F6A05}" type="pres">
      <dgm:prSet presAssocID="{3AA61ACC-6AE2-4DFC-91DC-309D742792D7}" presName="node" presStyleLbl="node1" presStyleIdx="0" presStyleCnt="2" custScaleX="125243" custScaleY="117731">
        <dgm:presLayoutVars>
          <dgm:bulletEnabled val="1"/>
        </dgm:presLayoutVars>
      </dgm:prSet>
      <dgm:spPr/>
    </dgm:pt>
    <dgm:pt modelId="{793E4A75-693D-4813-AF76-1B119199F52C}" type="pres">
      <dgm:prSet presAssocID="{D3FA8AFF-5688-40AC-9355-9F03671E72B8}" presName="sibTrans" presStyleLbl="sibTrans2D1" presStyleIdx="0" presStyleCnt="2"/>
      <dgm:spPr/>
    </dgm:pt>
    <dgm:pt modelId="{60D34254-D92C-44F0-8D2F-4D1B3E6A81C6}" type="pres">
      <dgm:prSet presAssocID="{D3FA8AFF-5688-40AC-9355-9F03671E72B8}" presName="connectorText" presStyleLbl="sibTrans2D1" presStyleIdx="0" presStyleCnt="2"/>
      <dgm:spPr/>
    </dgm:pt>
    <dgm:pt modelId="{005ECD01-1C72-4542-9379-55F2EEE69A5B}" type="pres">
      <dgm:prSet presAssocID="{30EC6361-D0E9-4A40-ACAD-0250DAA6F1B3}" presName="node" presStyleLbl="node1" presStyleIdx="1" presStyleCnt="2" custScaleX="125287" custScaleY="117731">
        <dgm:presLayoutVars>
          <dgm:bulletEnabled val="1"/>
        </dgm:presLayoutVars>
      </dgm:prSet>
      <dgm:spPr/>
    </dgm:pt>
    <dgm:pt modelId="{13B72EB5-4CB0-496C-9A18-CF38A5EA15CE}" type="pres">
      <dgm:prSet presAssocID="{5FBB07E1-BF85-4F52-9D2E-05DA801BA25F}" presName="sibTrans" presStyleLbl="sibTrans2D1" presStyleIdx="1" presStyleCnt="2"/>
      <dgm:spPr/>
    </dgm:pt>
    <dgm:pt modelId="{6F8F958F-1E0D-48A6-8B55-904C6579E8B2}" type="pres">
      <dgm:prSet presAssocID="{5FBB07E1-BF85-4F52-9D2E-05DA801BA25F}" presName="connectorText" presStyleLbl="sibTrans2D1" presStyleIdx="1" presStyleCnt="2"/>
      <dgm:spPr/>
    </dgm:pt>
  </dgm:ptLst>
  <dgm:cxnLst>
    <dgm:cxn modelId="{DCEEF309-163E-4587-B1C0-780EA10E29CE}" type="presOf" srcId="{5FBB07E1-BF85-4F52-9D2E-05DA801BA25F}" destId="{13B72EB5-4CB0-496C-9A18-CF38A5EA15CE}" srcOrd="0" destOrd="0" presId="urn:microsoft.com/office/officeart/2005/8/layout/cycle2"/>
    <dgm:cxn modelId="{3DD9AF44-0378-463D-9D3B-1BED09B347E1}" type="presOf" srcId="{D3FA8AFF-5688-40AC-9355-9F03671E72B8}" destId="{60D34254-D92C-44F0-8D2F-4D1B3E6A81C6}" srcOrd="1" destOrd="0" presId="urn:microsoft.com/office/officeart/2005/8/layout/cycle2"/>
    <dgm:cxn modelId="{42AF086C-6205-48CB-A99B-8B826FA7E837}" type="presOf" srcId="{30EC6361-D0E9-4A40-ACAD-0250DAA6F1B3}" destId="{005ECD01-1C72-4542-9379-55F2EEE69A5B}" srcOrd="0" destOrd="0" presId="urn:microsoft.com/office/officeart/2005/8/layout/cycle2"/>
    <dgm:cxn modelId="{7F9ABFA1-3DFB-4B73-8B90-34DB009E8648}" type="presOf" srcId="{D3FA8AFF-5688-40AC-9355-9F03671E72B8}" destId="{793E4A75-693D-4813-AF76-1B119199F52C}" srcOrd="0" destOrd="0" presId="urn:microsoft.com/office/officeart/2005/8/layout/cycle2"/>
    <dgm:cxn modelId="{20A6DDAF-20D8-49ED-9081-EB4E769D481F}" type="presOf" srcId="{3AA61ACC-6AE2-4DFC-91DC-309D742792D7}" destId="{F865CC92-5E96-49A0-BDC8-13A8868F6A05}" srcOrd="0" destOrd="0" presId="urn:microsoft.com/office/officeart/2005/8/layout/cycle2"/>
    <dgm:cxn modelId="{7C546DD7-9574-4DF2-99D4-F8FAC662086B}" type="presOf" srcId="{5FBB07E1-BF85-4F52-9D2E-05DA801BA25F}" destId="{6F8F958F-1E0D-48A6-8B55-904C6579E8B2}" srcOrd="1" destOrd="0" presId="urn:microsoft.com/office/officeart/2005/8/layout/cycle2"/>
    <dgm:cxn modelId="{B5DAB3D7-0CC4-4804-8305-B43BCB54F2F7}" srcId="{50A53731-1F6B-44F2-9A46-8BEFDEEDD526}" destId="{30EC6361-D0E9-4A40-ACAD-0250DAA6F1B3}" srcOrd="1" destOrd="0" parTransId="{5BA119AC-512E-48E8-9285-755C12C24316}" sibTransId="{5FBB07E1-BF85-4F52-9D2E-05DA801BA25F}"/>
    <dgm:cxn modelId="{42BB24EB-FC59-4146-B6D1-6A2488C8A05D}" srcId="{50A53731-1F6B-44F2-9A46-8BEFDEEDD526}" destId="{3AA61ACC-6AE2-4DFC-91DC-309D742792D7}" srcOrd="0" destOrd="0" parTransId="{656E77C7-13CE-4525-8704-54D67D74BE45}" sibTransId="{D3FA8AFF-5688-40AC-9355-9F03671E72B8}"/>
    <dgm:cxn modelId="{529CC1FA-B848-46D9-9EFB-522BC7345F90}" type="presOf" srcId="{50A53731-1F6B-44F2-9A46-8BEFDEEDD526}" destId="{22A97D6D-0FF3-4EBE-AE0C-66560BA63E86}" srcOrd="0" destOrd="0" presId="urn:microsoft.com/office/officeart/2005/8/layout/cycle2"/>
    <dgm:cxn modelId="{FC1DE4B9-65B2-42F6-80E5-474B326308F1}" type="presParOf" srcId="{22A97D6D-0FF3-4EBE-AE0C-66560BA63E86}" destId="{F865CC92-5E96-49A0-BDC8-13A8868F6A05}" srcOrd="0" destOrd="0" presId="urn:microsoft.com/office/officeart/2005/8/layout/cycle2"/>
    <dgm:cxn modelId="{661886AC-AA3F-4EF3-8DF5-84E80D3FA7D6}" type="presParOf" srcId="{22A97D6D-0FF3-4EBE-AE0C-66560BA63E86}" destId="{793E4A75-693D-4813-AF76-1B119199F52C}" srcOrd="1" destOrd="0" presId="urn:microsoft.com/office/officeart/2005/8/layout/cycle2"/>
    <dgm:cxn modelId="{C4F12846-B531-48BD-AF2A-816F8E2873C6}" type="presParOf" srcId="{793E4A75-693D-4813-AF76-1B119199F52C}" destId="{60D34254-D92C-44F0-8D2F-4D1B3E6A81C6}" srcOrd="0" destOrd="0" presId="urn:microsoft.com/office/officeart/2005/8/layout/cycle2"/>
    <dgm:cxn modelId="{11AB7416-35AB-4387-A83B-6B098ECDE21E}" type="presParOf" srcId="{22A97D6D-0FF3-4EBE-AE0C-66560BA63E86}" destId="{005ECD01-1C72-4542-9379-55F2EEE69A5B}" srcOrd="2" destOrd="0" presId="urn:microsoft.com/office/officeart/2005/8/layout/cycle2"/>
    <dgm:cxn modelId="{C0A09FD7-7329-4BF7-B50F-A4E5081B9BAC}" type="presParOf" srcId="{22A97D6D-0FF3-4EBE-AE0C-66560BA63E86}" destId="{13B72EB5-4CB0-496C-9A18-CF38A5EA15CE}" srcOrd="3" destOrd="0" presId="urn:microsoft.com/office/officeart/2005/8/layout/cycle2"/>
    <dgm:cxn modelId="{6311E868-742B-4EF3-B1F7-8A5B9B1F1E13}" type="presParOf" srcId="{13B72EB5-4CB0-496C-9A18-CF38A5EA15CE}" destId="{6F8F958F-1E0D-48A6-8B55-904C6579E8B2}"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05129DD7-9996-439C-86BD-B60B45EC77A4}" type="doc">
      <dgm:prSet loTypeId="urn:microsoft.com/office/officeart/2018/2/layout/IconVerticalSolidList" loCatId="icon" qsTypeId="urn:microsoft.com/office/officeart/2005/8/quickstyle/simple1" qsCatId="simple" csTypeId="urn:microsoft.com/office/officeart/2005/8/colors/colorful1" csCatId="colorful" phldr="1"/>
      <dgm:spPr/>
      <dgm:t>
        <a:bodyPr/>
        <a:lstStyle/>
        <a:p>
          <a:endParaRPr lang="en-US"/>
        </a:p>
      </dgm:t>
    </dgm:pt>
    <dgm:pt modelId="{A8597377-2D52-4871-BC14-246A33E9C291}">
      <dgm:prSet/>
      <dgm:spPr/>
      <dgm:t>
        <a:bodyPr/>
        <a:lstStyle/>
        <a:p>
          <a:pPr>
            <a:lnSpc>
              <a:spcPct val="100000"/>
            </a:lnSpc>
          </a:pPr>
          <a:r>
            <a:rPr lang="en-US"/>
            <a:t>We will reach a £7m deficit at year end on medicines, prescribing cost 5% above our regional comparator systems</a:t>
          </a:r>
        </a:p>
      </dgm:t>
    </dgm:pt>
    <dgm:pt modelId="{32D749D8-371C-481F-98C8-8791491A9A1F}" type="parTrans" cxnId="{4D3C10BD-5B9F-46A7-AF13-439C6E422C5E}">
      <dgm:prSet/>
      <dgm:spPr/>
      <dgm:t>
        <a:bodyPr/>
        <a:lstStyle/>
        <a:p>
          <a:endParaRPr lang="en-US"/>
        </a:p>
      </dgm:t>
    </dgm:pt>
    <dgm:pt modelId="{49465CA2-5590-4A39-B693-A59CA20B882C}" type="sibTrans" cxnId="{4D3C10BD-5B9F-46A7-AF13-439C6E422C5E}">
      <dgm:prSet/>
      <dgm:spPr/>
      <dgm:t>
        <a:bodyPr/>
        <a:lstStyle/>
        <a:p>
          <a:endParaRPr lang="en-US"/>
        </a:p>
      </dgm:t>
    </dgm:pt>
    <dgm:pt modelId="{D7898A03-4013-4C49-99DC-A39C36C5B1EA}">
      <dgm:prSet/>
      <dgm:spPr/>
      <dgm:t>
        <a:bodyPr/>
        <a:lstStyle/>
        <a:p>
          <a:pPr>
            <a:lnSpc>
              <a:spcPct val="100000"/>
            </a:lnSpc>
          </a:pPr>
          <a:r>
            <a:rPr lang="en-US"/>
            <a:t>Prescription growth is 2.0% this year</a:t>
          </a:r>
        </a:p>
      </dgm:t>
    </dgm:pt>
    <dgm:pt modelId="{3D031765-D6CB-472B-8E91-F853EFA7788A}" type="parTrans" cxnId="{5717EA7C-C5AF-496E-B8F0-89011BC1FB81}">
      <dgm:prSet/>
      <dgm:spPr/>
      <dgm:t>
        <a:bodyPr/>
        <a:lstStyle/>
        <a:p>
          <a:endParaRPr lang="en-US"/>
        </a:p>
      </dgm:t>
    </dgm:pt>
    <dgm:pt modelId="{0E61F14B-94A6-4690-9F15-AC63F9EB0CE9}" type="sibTrans" cxnId="{5717EA7C-C5AF-496E-B8F0-89011BC1FB81}">
      <dgm:prSet/>
      <dgm:spPr/>
      <dgm:t>
        <a:bodyPr/>
        <a:lstStyle/>
        <a:p>
          <a:endParaRPr lang="en-US"/>
        </a:p>
      </dgm:t>
    </dgm:pt>
    <dgm:pt modelId="{D59072B1-CDB1-44BD-A17A-CDAFA2EC747C}">
      <dgm:prSet/>
      <dgm:spPr/>
      <dgm:t>
        <a:bodyPr/>
        <a:lstStyle/>
        <a:p>
          <a:pPr>
            <a:lnSpc>
              <a:spcPct val="100000"/>
            </a:lnSpc>
          </a:pPr>
          <a:r>
            <a:rPr lang="en-US"/>
            <a:t>Repeat prescription growth in trial period  decreased by 0.7% saving £350 - 550k</a:t>
          </a:r>
        </a:p>
      </dgm:t>
    </dgm:pt>
    <dgm:pt modelId="{F04FFBD9-E1FD-439A-A56E-45D038581893}" type="parTrans" cxnId="{1D4ACD79-22EC-48C3-895E-B32CB1506B48}">
      <dgm:prSet/>
      <dgm:spPr/>
      <dgm:t>
        <a:bodyPr/>
        <a:lstStyle/>
        <a:p>
          <a:endParaRPr lang="en-US"/>
        </a:p>
      </dgm:t>
    </dgm:pt>
    <dgm:pt modelId="{9BE1BE27-4F40-436D-B235-4644874E60AA}" type="sibTrans" cxnId="{1D4ACD79-22EC-48C3-895E-B32CB1506B48}">
      <dgm:prSet/>
      <dgm:spPr/>
      <dgm:t>
        <a:bodyPr/>
        <a:lstStyle/>
        <a:p>
          <a:endParaRPr lang="en-US"/>
        </a:p>
      </dgm:t>
    </dgm:pt>
    <dgm:pt modelId="{4972D08B-236D-4398-A30D-CB48198A7BC8}">
      <dgm:prSet/>
      <dgm:spPr/>
      <dgm:t>
        <a:bodyPr/>
        <a:lstStyle/>
        <a:p>
          <a:pPr>
            <a:lnSpc>
              <a:spcPct val="100000"/>
            </a:lnSpc>
          </a:pPr>
          <a:r>
            <a:rPr lang="en-US"/>
            <a:t>Practices who participated in direct messaging saw </a:t>
          </a:r>
          <a:r>
            <a:rPr lang="en-US">
              <a:latin typeface="Arial" panose="020B0604020202020204" pitchFamily="34" charset="0"/>
              <a:cs typeface="Arial" panose="020B0604020202020204" pitchFamily="34" charset="0"/>
            </a:rPr>
            <a:t>≥4</a:t>
          </a:r>
          <a:r>
            <a:rPr lang="en-US"/>
            <a:t>% reductions in repeat prescription volume</a:t>
          </a:r>
        </a:p>
      </dgm:t>
    </dgm:pt>
    <dgm:pt modelId="{922F3C2F-1CBC-4A35-9472-729D6F221A36}" type="parTrans" cxnId="{3C6EECDE-57F7-4ECD-B69C-3C0D399A190A}">
      <dgm:prSet/>
      <dgm:spPr/>
      <dgm:t>
        <a:bodyPr/>
        <a:lstStyle/>
        <a:p>
          <a:endParaRPr lang="en-GB"/>
        </a:p>
      </dgm:t>
    </dgm:pt>
    <dgm:pt modelId="{B0A2DEFB-7A38-42DD-A385-7B9F70CBA072}" type="sibTrans" cxnId="{3C6EECDE-57F7-4ECD-B69C-3C0D399A190A}">
      <dgm:prSet/>
      <dgm:spPr/>
      <dgm:t>
        <a:bodyPr/>
        <a:lstStyle/>
        <a:p>
          <a:endParaRPr lang="en-GB"/>
        </a:p>
      </dgm:t>
    </dgm:pt>
    <dgm:pt modelId="{0B69267A-CB71-4AD3-9AC1-DB3E87720079}" type="pres">
      <dgm:prSet presAssocID="{05129DD7-9996-439C-86BD-B60B45EC77A4}" presName="root" presStyleCnt="0">
        <dgm:presLayoutVars>
          <dgm:dir/>
          <dgm:resizeHandles val="exact"/>
        </dgm:presLayoutVars>
      </dgm:prSet>
      <dgm:spPr/>
    </dgm:pt>
    <dgm:pt modelId="{566A0ED8-5DB1-4AEB-A5F1-E2F47758DD1A}" type="pres">
      <dgm:prSet presAssocID="{A8597377-2D52-4871-BC14-246A33E9C291}" presName="compNode" presStyleCnt="0"/>
      <dgm:spPr/>
    </dgm:pt>
    <dgm:pt modelId="{2DE6C934-B7D5-4AD9-8793-3EA72AA4F28E}" type="pres">
      <dgm:prSet presAssocID="{A8597377-2D52-4871-BC14-246A33E9C291}" presName="bgRect" presStyleLbl="bgShp" presStyleIdx="0" presStyleCnt="4"/>
      <dgm:spPr/>
    </dgm:pt>
    <dgm:pt modelId="{DC78C34F-20FD-4682-800C-06FD12C8BB37}" type="pres">
      <dgm:prSet presAssocID="{A8597377-2D52-4871-BC14-246A33E9C291}"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Medicine"/>
        </a:ext>
      </dgm:extLst>
    </dgm:pt>
    <dgm:pt modelId="{BD7B94A6-3F21-42F4-B33C-9B39521F016E}" type="pres">
      <dgm:prSet presAssocID="{A8597377-2D52-4871-BC14-246A33E9C291}" presName="spaceRect" presStyleCnt="0"/>
      <dgm:spPr/>
    </dgm:pt>
    <dgm:pt modelId="{85EA090D-AC55-47D2-AACC-388EBAB631B2}" type="pres">
      <dgm:prSet presAssocID="{A8597377-2D52-4871-BC14-246A33E9C291}" presName="parTx" presStyleLbl="revTx" presStyleIdx="0" presStyleCnt="4">
        <dgm:presLayoutVars>
          <dgm:chMax val="0"/>
          <dgm:chPref val="0"/>
        </dgm:presLayoutVars>
      </dgm:prSet>
      <dgm:spPr/>
    </dgm:pt>
    <dgm:pt modelId="{69FBC4A7-F1F6-44F9-A0FD-E4FB65DEB0FA}" type="pres">
      <dgm:prSet presAssocID="{49465CA2-5590-4A39-B693-A59CA20B882C}" presName="sibTrans" presStyleCnt="0"/>
      <dgm:spPr/>
    </dgm:pt>
    <dgm:pt modelId="{66A4F621-DDE3-4B3F-AA8E-E79F06CC41CF}" type="pres">
      <dgm:prSet presAssocID="{D7898A03-4013-4C49-99DC-A39C36C5B1EA}" presName="compNode" presStyleCnt="0"/>
      <dgm:spPr/>
    </dgm:pt>
    <dgm:pt modelId="{824A78F3-4BF8-43C9-AA32-0AEC5E958FFB}" type="pres">
      <dgm:prSet presAssocID="{D7898A03-4013-4C49-99DC-A39C36C5B1EA}" presName="bgRect" presStyleLbl="bgShp" presStyleIdx="1" presStyleCnt="4"/>
      <dgm:spPr/>
    </dgm:pt>
    <dgm:pt modelId="{05430E52-9C8A-4167-B51D-97EF8FCA40CF}" type="pres">
      <dgm:prSet presAssocID="{D7898A03-4013-4C49-99DC-A39C36C5B1EA}"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Doctor"/>
        </a:ext>
      </dgm:extLst>
    </dgm:pt>
    <dgm:pt modelId="{63724327-0085-4C83-A5B9-F7E01DDA3790}" type="pres">
      <dgm:prSet presAssocID="{D7898A03-4013-4C49-99DC-A39C36C5B1EA}" presName="spaceRect" presStyleCnt="0"/>
      <dgm:spPr/>
    </dgm:pt>
    <dgm:pt modelId="{7049319C-0FEE-4D9B-9C83-92106C7B5042}" type="pres">
      <dgm:prSet presAssocID="{D7898A03-4013-4C49-99DC-A39C36C5B1EA}" presName="parTx" presStyleLbl="revTx" presStyleIdx="1" presStyleCnt="4">
        <dgm:presLayoutVars>
          <dgm:chMax val="0"/>
          <dgm:chPref val="0"/>
        </dgm:presLayoutVars>
      </dgm:prSet>
      <dgm:spPr/>
    </dgm:pt>
    <dgm:pt modelId="{63775661-61C9-4393-8B61-F24646C9FC69}" type="pres">
      <dgm:prSet presAssocID="{0E61F14B-94A6-4690-9F15-AC63F9EB0CE9}" presName="sibTrans" presStyleCnt="0"/>
      <dgm:spPr/>
    </dgm:pt>
    <dgm:pt modelId="{CFB1B865-3830-4CEF-BD7D-3DFCB2D4416F}" type="pres">
      <dgm:prSet presAssocID="{D59072B1-CDB1-44BD-A17A-CDAFA2EC747C}" presName="compNode" presStyleCnt="0"/>
      <dgm:spPr/>
    </dgm:pt>
    <dgm:pt modelId="{1DA4372D-8DEC-45A4-A23E-6C18B0E73F04}" type="pres">
      <dgm:prSet presAssocID="{D59072B1-CDB1-44BD-A17A-CDAFA2EC747C}" presName="bgRect" presStyleLbl="bgShp" presStyleIdx="2" presStyleCnt="4"/>
      <dgm:spPr/>
    </dgm:pt>
    <dgm:pt modelId="{09A264D7-C664-4CC7-B9F7-BF7E295002AA}" type="pres">
      <dgm:prSet presAssocID="{D59072B1-CDB1-44BD-A17A-CDAFA2EC747C}" presName="iconRect" presStyleLbl="node1" presStyleIdx="2" presStyleCnt="4"/>
      <dgm:spPr>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Pound with solid fill"/>
        </a:ext>
      </dgm:extLst>
    </dgm:pt>
    <dgm:pt modelId="{85E1F659-6BC6-4FF7-AB06-D2720BFACB29}" type="pres">
      <dgm:prSet presAssocID="{D59072B1-CDB1-44BD-A17A-CDAFA2EC747C}" presName="spaceRect" presStyleCnt="0"/>
      <dgm:spPr/>
    </dgm:pt>
    <dgm:pt modelId="{D8C752BC-3B2C-4B4B-A94B-6CD6450E5831}" type="pres">
      <dgm:prSet presAssocID="{D59072B1-CDB1-44BD-A17A-CDAFA2EC747C}" presName="parTx" presStyleLbl="revTx" presStyleIdx="2" presStyleCnt="4">
        <dgm:presLayoutVars>
          <dgm:chMax val="0"/>
          <dgm:chPref val="0"/>
        </dgm:presLayoutVars>
      </dgm:prSet>
      <dgm:spPr/>
    </dgm:pt>
    <dgm:pt modelId="{8B9A99A6-BF9D-4DC1-B4A4-3B98E1FE664C}" type="pres">
      <dgm:prSet presAssocID="{9BE1BE27-4F40-436D-B235-4644874E60AA}" presName="sibTrans" presStyleCnt="0"/>
      <dgm:spPr/>
    </dgm:pt>
    <dgm:pt modelId="{1C957756-C460-4B27-9F2F-39C352626737}" type="pres">
      <dgm:prSet presAssocID="{4972D08B-236D-4398-A30D-CB48198A7BC8}" presName="compNode" presStyleCnt="0"/>
      <dgm:spPr/>
    </dgm:pt>
    <dgm:pt modelId="{DC5B669F-51C9-43A5-AE4D-0FC25C085415}" type="pres">
      <dgm:prSet presAssocID="{4972D08B-236D-4398-A30D-CB48198A7BC8}" presName="bgRect" presStyleLbl="bgShp" presStyleIdx="3" presStyleCnt="4"/>
      <dgm:spPr/>
    </dgm:pt>
    <dgm:pt modelId="{D6E03433-A499-403F-AE6D-EE335850E174}" type="pres">
      <dgm:prSet presAssocID="{4972D08B-236D-4398-A30D-CB48198A7BC8}" presName="iconRect" presStyleLbl="node1" presStyleIdx="3" presStyleCnt="4"/>
      <dgm:spPr>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dgm:spPr>
      <dgm:extLst>
        <a:ext uri="{E40237B7-FDA0-4F09-8148-C483321AD2D9}">
          <dgm14:cNvPr xmlns:dgm14="http://schemas.microsoft.com/office/drawing/2010/diagram" id="0" name="" descr="Arrow Down with solid fill"/>
        </a:ext>
      </dgm:extLst>
    </dgm:pt>
    <dgm:pt modelId="{EA6722BE-F5FD-4F4B-A92A-77ECDDE10CD7}" type="pres">
      <dgm:prSet presAssocID="{4972D08B-236D-4398-A30D-CB48198A7BC8}" presName="spaceRect" presStyleCnt="0"/>
      <dgm:spPr/>
    </dgm:pt>
    <dgm:pt modelId="{F2B97FA1-6EFB-4E14-A26B-47863D397959}" type="pres">
      <dgm:prSet presAssocID="{4972D08B-236D-4398-A30D-CB48198A7BC8}" presName="parTx" presStyleLbl="revTx" presStyleIdx="3" presStyleCnt="4">
        <dgm:presLayoutVars>
          <dgm:chMax val="0"/>
          <dgm:chPref val="0"/>
        </dgm:presLayoutVars>
      </dgm:prSet>
      <dgm:spPr/>
    </dgm:pt>
  </dgm:ptLst>
  <dgm:cxnLst>
    <dgm:cxn modelId="{1DCEC20F-C5D4-4CE9-93BA-5F0E91C7C5CD}" type="presOf" srcId="{A8597377-2D52-4871-BC14-246A33E9C291}" destId="{85EA090D-AC55-47D2-AACC-388EBAB631B2}" srcOrd="0" destOrd="0" presId="urn:microsoft.com/office/officeart/2018/2/layout/IconVerticalSolidList"/>
    <dgm:cxn modelId="{C27BC83B-485C-4F9D-BB3B-71DAE42EA3BB}" type="presOf" srcId="{05129DD7-9996-439C-86BD-B60B45EC77A4}" destId="{0B69267A-CB71-4AD3-9AC1-DB3E87720079}" srcOrd="0" destOrd="0" presId="urn:microsoft.com/office/officeart/2018/2/layout/IconVerticalSolidList"/>
    <dgm:cxn modelId="{3EB8C047-01E4-4EAB-85A4-A00B95FD8B39}" type="presOf" srcId="{4972D08B-236D-4398-A30D-CB48198A7BC8}" destId="{F2B97FA1-6EFB-4E14-A26B-47863D397959}" srcOrd="0" destOrd="0" presId="urn:microsoft.com/office/officeart/2018/2/layout/IconVerticalSolidList"/>
    <dgm:cxn modelId="{8438D652-0CA6-4A20-82E4-49915F9881A1}" type="presOf" srcId="{D7898A03-4013-4C49-99DC-A39C36C5B1EA}" destId="{7049319C-0FEE-4D9B-9C83-92106C7B5042}" srcOrd="0" destOrd="0" presId="urn:microsoft.com/office/officeart/2018/2/layout/IconVerticalSolidList"/>
    <dgm:cxn modelId="{1D4ACD79-22EC-48C3-895E-B32CB1506B48}" srcId="{05129DD7-9996-439C-86BD-B60B45EC77A4}" destId="{D59072B1-CDB1-44BD-A17A-CDAFA2EC747C}" srcOrd="2" destOrd="0" parTransId="{F04FFBD9-E1FD-439A-A56E-45D038581893}" sibTransId="{9BE1BE27-4F40-436D-B235-4644874E60AA}"/>
    <dgm:cxn modelId="{5717EA7C-C5AF-496E-B8F0-89011BC1FB81}" srcId="{05129DD7-9996-439C-86BD-B60B45EC77A4}" destId="{D7898A03-4013-4C49-99DC-A39C36C5B1EA}" srcOrd="1" destOrd="0" parTransId="{3D031765-D6CB-472B-8E91-F853EFA7788A}" sibTransId="{0E61F14B-94A6-4690-9F15-AC63F9EB0CE9}"/>
    <dgm:cxn modelId="{4D3C10BD-5B9F-46A7-AF13-439C6E422C5E}" srcId="{05129DD7-9996-439C-86BD-B60B45EC77A4}" destId="{A8597377-2D52-4871-BC14-246A33E9C291}" srcOrd="0" destOrd="0" parTransId="{32D749D8-371C-481F-98C8-8791491A9A1F}" sibTransId="{49465CA2-5590-4A39-B693-A59CA20B882C}"/>
    <dgm:cxn modelId="{3C6EECDE-57F7-4ECD-B69C-3C0D399A190A}" srcId="{05129DD7-9996-439C-86BD-B60B45EC77A4}" destId="{4972D08B-236D-4398-A30D-CB48198A7BC8}" srcOrd="3" destOrd="0" parTransId="{922F3C2F-1CBC-4A35-9472-729D6F221A36}" sibTransId="{B0A2DEFB-7A38-42DD-A385-7B9F70CBA072}"/>
    <dgm:cxn modelId="{7373B9E1-3028-4E04-A605-29545A48C138}" type="presOf" srcId="{D59072B1-CDB1-44BD-A17A-CDAFA2EC747C}" destId="{D8C752BC-3B2C-4B4B-A94B-6CD6450E5831}" srcOrd="0" destOrd="0" presId="urn:microsoft.com/office/officeart/2018/2/layout/IconVerticalSolidList"/>
    <dgm:cxn modelId="{27232A89-5F88-4AB0-A60A-7A17F8D1444E}" type="presParOf" srcId="{0B69267A-CB71-4AD3-9AC1-DB3E87720079}" destId="{566A0ED8-5DB1-4AEB-A5F1-E2F47758DD1A}" srcOrd="0" destOrd="0" presId="urn:microsoft.com/office/officeart/2018/2/layout/IconVerticalSolidList"/>
    <dgm:cxn modelId="{9CC25319-4B14-4A39-94F7-A395E0ACDE87}" type="presParOf" srcId="{566A0ED8-5DB1-4AEB-A5F1-E2F47758DD1A}" destId="{2DE6C934-B7D5-4AD9-8793-3EA72AA4F28E}" srcOrd="0" destOrd="0" presId="urn:microsoft.com/office/officeart/2018/2/layout/IconVerticalSolidList"/>
    <dgm:cxn modelId="{C5ED80BB-2E8E-411B-8C80-5339D349DEFF}" type="presParOf" srcId="{566A0ED8-5DB1-4AEB-A5F1-E2F47758DD1A}" destId="{DC78C34F-20FD-4682-800C-06FD12C8BB37}" srcOrd="1" destOrd="0" presId="urn:microsoft.com/office/officeart/2018/2/layout/IconVerticalSolidList"/>
    <dgm:cxn modelId="{C6940281-7F45-4EA7-B3B9-547D15A5D512}" type="presParOf" srcId="{566A0ED8-5DB1-4AEB-A5F1-E2F47758DD1A}" destId="{BD7B94A6-3F21-42F4-B33C-9B39521F016E}" srcOrd="2" destOrd="0" presId="urn:microsoft.com/office/officeart/2018/2/layout/IconVerticalSolidList"/>
    <dgm:cxn modelId="{B3B3B4A8-2D4D-457B-9B0F-9D8A5A35AAA5}" type="presParOf" srcId="{566A0ED8-5DB1-4AEB-A5F1-E2F47758DD1A}" destId="{85EA090D-AC55-47D2-AACC-388EBAB631B2}" srcOrd="3" destOrd="0" presId="urn:microsoft.com/office/officeart/2018/2/layout/IconVerticalSolidList"/>
    <dgm:cxn modelId="{F3BA2669-7772-4F20-B262-C9B011FC6842}" type="presParOf" srcId="{0B69267A-CB71-4AD3-9AC1-DB3E87720079}" destId="{69FBC4A7-F1F6-44F9-A0FD-E4FB65DEB0FA}" srcOrd="1" destOrd="0" presId="urn:microsoft.com/office/officeart/2018/2/layout/IconVerticalSolidList"/>
    <dgm:cxn modelId="{084A8EA6-DBF9-4387-B1AB-CD64CBB0C569}" type="presParOf" srcId="{0B69267A-CB71-4AD3-9AC1-DB3E87720079}" destId="{66A4F621-DDE3-4B3F-AA8E-E79F06CC41CF}" srcOrd="2" destOrd="0" presId="urn:microsoft.com/office/officeart/2018/2/layout/IconVerticalSolidList"/>
    <dgm:cxn modelId="{1D11FC59-A791-417C-B8DB-6FC3A52208E5}" type="presParOf" srcId="{66A4F621-DDE3-4B3F-AA8E-E79F06CC41CF}" destId="{824A78F3-4BF8-43C9-AA32-0AEC5E958FFB}" srcOrd="0" destOrd="0" presId="urn:microsoft.com/office/officeart/2018/2/layout/IconVerticalSolidList"/>
    <dgm:cxn modelId="{CCE93E51-24EA-43EE-A714-93E3D4703D83}" type="presParOf" srcId="{66A4F621-DDE3-4B3F-AA8E-E79F06CC41CF}" destId="{05430E52-9C8A-4167-B51D-97EF8FCA40CF}" srcOrd="1" destOrd="0" presId="urn:microsoft.com/office/officeart/2018/2/layout/IconVerticalSolidList"/>
    <dgm:cxn modelId="{FACAC1D5-4217-46FD-91C8-A63573A00CC9}" type="presParOf" srcId="{66A4F621-DDE3-4B3F-AA8E-E79F06CC41CF}" destId="{63724327-0085-4C83-A5B9-F7E01DDA3790}" srcOrd="2" destOrd="0" presId="urn:microsoft.com/office/officeart/2018/2/layout/IconVerticalSolidList"/>
    <dgm:cxn modelId="{F8B1D679-82BC-4537-B54A-D735CAAFBC1D}" type="presParOf" srcId="{66A4F621-DDE3-4B3F-AA8E-E79F06CC41CF}" destId="{7049319C-0FEE-4D9B-9C83-92106C7B5042}" srcOrd="3" destOrd="0" presId="urn:microsoft.com/office/officeart/2018/2/layout/IconVerticalSolidList"/>
    <dgm:cxn modelId="{FC63AB0B-26D3-4429-B5A0-905B07183EAF}" type="presParOf" srcId="{0B69267A-CB71-4AD3-9AC1-DB3E87720079}" destId="{63775661-61C9-4393-8B61-F24646C9FC69}" srcOrd="3" destOrd="0" presId="urn:microsoft.com/office/officeart/2018/2/layout/IconVerticalSolidList"/>
    <dgm:cxn modelId="{AF225AED-E183-48AB-ABEA-6AAFF3D72B3E}" type="presParOf" srcId="{0B69267A-CB71-4AD3-9AC1-DB3E87720079}" destId="{CFB1B865-3830-4CEF-BD7D-3DFCB2D4416F}" srcOrd="4" destOrd="0" presId="urn:microsoft.com/office/officeart/2018/2/layout/IconVerticalSolidList"/>
    <dgm:cxn modelId="{F01F945A-1976-43A4-843C-3E35AC2AC563}" type="presParOf" srcId="{CFB1B865-3830-4CEF-BD7D-3DFCB2D4416F}" destId="{1DA4372D-8DEC-45A4-A23E-6C18B0E73F04}" srcOrd="0" destOrd="0" presId="urn:microsoft.com/office/officeart/2018/2/layout/IconVerticalSolidList"/>
    <dgm:cxn modelId="{443925B9-478A-4C6B-B605-88298200D0AC}" type="presParOf" srcId="{CFB1B865-3830-4CEF-BD7D-3DFCB2D4416F}" destId="{09A264D7-C664-4CC7-B9F7-BF7E295002AA}" srcOrd="1" destOrd="0" presId="urn:microsoft.com/office/officeart/2018/2/layout/IconVerticalSolidList"/>
    <dgm:cxn modelId="{16A66474-A5F2-42A6-B524-5FB50FD918B1}" type="presParOf" srcId="{CFB1B865-3830-4CEF-BD7D-3DFCB2D4416F}" destId="{85E1F659-6BC6-4FF7-AB06-D2720BFACB29}" srcOrd="2" destOrd="0" presId="urn:microsoft.com/office/officeart/2018/2/layout/IconVerticalSolidList"/>
    <dgm:cxn modelId="{1548C929-C85D-4E5E-B6F8-9DF80E931D54}" type="presParOf" srcId="{CFB1B865-3830-4CEF-BD7D-3DFCB2D4416F}" destId="{D8C752BC-3B2C-4B4B-A94B-6CD6450E5831}" srcOrd="3" destOrd="0" presId="urn:microsoft.com/office/officeart/2018/2/layout/IconVerticalSolidList"/>
    <dgm:cxn modelId="{E78C1FEE-9FF1-463B-A9B4-C80E4EC1B2D0}" type="presParOf" srcId="{0B69267A-CB71-4AD3-9AC1-DB3E87720079}" destId="{8B9A99A6-BF9D-4DC1-B4A4-3B98E1FE664C}" srcOrd="5" destOrd="0" presId="urn:microsoft.com/office/officeart/2018/2/layout/IconVerticalSolidList"/>
    <dgm:cxn modelId="{3C53E93D-2B7F-4F71-B981-7F4E40EAF64A}" type="presParOf" srcId="{0B69267A-CB71-4AD3-9AC1-DB3E87720079}" destId="{1C957756-C460-4B27-9F2F-39C352626737}" srcOrd="6" destOrd="0" presId="urn:microsoft.com/office/officeart/2018/2/layout/IconVerticalSolidList"/>
    <dgm:cxn modelId="{69D5BEEB-2C19-47E2-9325-474944836EC4}" type="presParOf" srcId="{1C957756-C460-4B27-9F2F-39C352626737}" destId="{DC5B669F-51C9-43A5-AE4D-0FC25C085415}" srcOrd="0" destOrd="0" presId="urn:microsoft.com/office/officeart/2018/2/layout/IconVerticalSolidList"/>
    <dgm:cxn modelId="{344A3B8E-99F3-4CFC-BD51-02CCA7D739CF}" type="presParOf" srcId="{1C957756-C460-4B27-9F2F-39C352626737}" destId="{D6E03433-A499-403F-AE6D-EE335850E174}" srcOrd="1" destOrd="0" presId="urn:microsoft.com/office/officeart/2018/2/layout/IconVerticalSolidList"/>
    <dgm:cxn modelId="{5642BC28-D6CF-4E11-8D3B-68FCC97F677F}" type="presParOf" srcId="{1C957756-C460-4B27-9F2F-39C352626737}" destId="{EA6722BE-F5FD-4F4B-A92A-77ECDDE10CD7}" srcOrd="2" destOrd="0" presId="urn:microsoft.com/office/officeart/2018/2/layout/IconVerticalSolidList"/>
    <dgm:cxn modelId="{15B26630-5CFA-408B-8D46-3DD707F2A1C5}" type="presParOf" srcId="{1C957756-C460-4B27-9F2F-39C352626737}" destId="{F2B97FA1-6EFB-4E14-A26B-47863D397959}"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288B8D90-D1B8-418E-AFE1-033657923C32}" type="doc">
      <dgm:prSet loTypeId="urn:microsoft.com/office/officeart/2005/8/layout/chevron2" loCatId="process" qsTypeId="urn:microsoft.com/office/officeart/2005/8/quickstyle/simple1" qsCatId="simple" csTypeId="urn:microsoft.com/office/officeart/2005/8/colors/colorful2" csCatId="colorful" phldr="1"/>
      <dgm:spPr/>
      <dgm:t>
        <a:bodyPr/>
        <a:lstStyle/>
        <a:p>
          <a:endParaRPr lang="en-GB"/>
        </a:p>
      </dgm:t>
    </dgm:pt>
    <dgm:pt modelId="{C15F8FA1-0AB7-4077-B676-81A1F84561D6}">
      <dgm:prSet phldrT="[Text]" custT="1"/>
      <dgm:spPr/>
      <dgm:t>
        <a:bodyPr/>
        <a:lstStyle/>
        <a:p>
          <a:r>
            <a:rPr lang="en-GB" sz="1400">
              <a:latin typeface="Arial" panose="020B0604020202020204" pitchFamily="34" charset="0"/>
              <a:cs typeface="Arial" panose="020B0604020202020204" pitchFamily="34" charset="0"/>
            </a:rPr>
            <a:t>Practices have concerns regarding messaging frequency causing patients to unsubscribe from future messaging</a:t>
          </a:r>
        </a:p>
      </dgm:t>
    </dgm:pt>
    <dgm:pt modelId="{6B2FC0D1-8A31-40F5-98FC-867AEEE135AE}" type="parTrans" cxnId="{CF8CFD5F-409F-48CA-876E-7914B099FC95}">
      <dgm:prSet/>
      <dgm:spPr/>
      <dgm:t>
        <a:bodyPr/>
        <a:lstStyle/>
        <a:p>
          <a:endParaRPr lang="en-GB"/>
        </a:p>
      </dgm:t>
    </dgm:pt>
    <dgm:pt modelId="{6EF4647F-7495-450C-AA5E-FD42B42EA993}" type="sibTrans" cxnId="{CF8CFD5F-409F-48CA-876E-7914B099FC95}">
      <dgm:prSet/>
      <dgm:spPr/>
      <dgm:t>
        <a:bodyPr/>
        <a:lstStyle/>
        <a:p>
          <a:endParaRPr lang="en-GB"/>
        </a:p>
      </dgm:t>
    </dgm:pt>
    <dgm:pt modelId="{96900FC7-85CE-404F-B098-F7C048B3C3C6}">
      <dgm:prSet phldrT="[Text]" custT="1"/>
      <dgm:spPr/>
      <dgm:t>
        <a:bodyPr/>
        <a:lstStyle/>
        <a:p>
          <a:pPr>
            <a:buClr>
              <a:srgbClr val="4472C4"/>
            </a:buClr>
            <a:buFont typeface="Symbol" panose="05050102010706020507" pitchFamily="18" charset="2"/>
            <a:buChar char=""/>
          </a:pPr>
          <a:r>
            <a:rPr lang="en-GB" sz="1400">
              <a:latin typeface="Arial" panose="020B0604020202020204" pitchFamily="34" charset="0"/>
              <a:cs typeface="Arial" panose="020B0604020202020204" pitchFamily="34" charset="0"/>
            </a:rPr>
            <a:t>Interim result sharing from early adopters creates a positive momentum for other practices</a:t>
          </a:r>
        </a:p>
      </dgm:t>
    </dgm:pt>
    <dgm:pt modelId="{0B0465DE-45EC-479B-A88D-A49428D6A296}" type="parTrans" cxnId="{122B7ACB-8BA7-4207-B552-BECFC41C29A1}">
      <dgm:prSet/>
      <dgm:spPr/>
      <dgm:t>
        <a:bodyPr/>
        <a:lstStyle/>
        <a:p>
          <a:endParaRPr lang="en-GB"/>
        </a:p>
      </dgm:t>
    </dgm:pt>
    <dgm:pt modelId="{17C23599-4D6C-4497-943E-A9E049859096}" type="sibTrans" cxnId="{122B7ACB-8BA7-4207-B552-BECFC41C29A1}">
      <dgm:prSet/>
      <dgm:spPr/>
      <dgm:t>
        <a:bodyPr/>
        <a:lstStyle/>
        <a:p>
          <a:endParaRPr lang="en-GB"/>
        </a:p>
      </dgm:t>
    </dgm:pt>
    <dgm:pt modelId="{82E820F5-2996-47AF-B29B-02311C6F9FA6}">
      <dgm:prSet phldrT="[Text]" custT="1"/>
      <dgm:spPr/>
      <dgm:t>
        <a:bodyPr/>
        <a:lstStyle/>
        <a:p>
          <a:r>
            <a:rPr lang="en-GB" sz="1400">
              <a:latin typeface="Arial" panose="020B0604020202020204" pitchFamily="34" charset="0"/>
              <a:cs typeface="Arial" panose="020B0604020202020204" pitchFamily="34" charset="0"/>
            </a:rPr>
            <a:t>Target populations</a:t>
          </a:r>
        </a:p>
      </dgm:t>
    </dgm:pt>
    <dgm:pt modelId="{7387408A-C6EB-4BAA-A095-785451823222}" type="parTrans" cxnId="{EB1B0C7B-3DE7-4094-B92B-8BCB485C077D}">
      <dgm:prSet/>
      <dgm:spPr/>
      <dgm:t>
        <a:bodyPr/>
        <a:lstStyle/>
        <a:p>
          <a:endParaRPr lang="en-GB"/>
        </a:p>
      </dgm:t>
    </dgm:pt>
    <dgm:pt modelId="{2B006687-38B7-4872-8786-0D354DFA675D}" type="sibTrans" cxnId="{EB1B0C7B-3DE7-4094-B92B-8BCB485C077D}">
      <dgm:prSet/>
      <dgm:spPr/>
      <dgm:t>
        <a:bodyPr/>
        <a:lstStyle/>
        <a:p>
          <a:endParaRPr lang="en-GB"/>
        </a:p>
      </dgm:t>
    </dgm:pt>
    <dgm:pt modelId="{50EA11B5-0054-4D14-8A5C-28FF82D8C8B7}">
      <dgm:prSet phldrT="[Text]" custT="1"/>
      <dgm:spPr/>
      <dgm:t>
        <a:bodyPr/>
        <a:lstStyle/>
        <a:p>
          <a:r>
            <a:rPr lang="en-GB" sz="1600">
              <a:latin typeface="Arial" panose="020B0604020202020204" pitchFamily="34" charset="0"/>
              <a:cs typeface="Arial" panose="020B0604020202020204" pitchFamily="34" charset="0"/>
            </a:rPr>
            <a:t>Data from SystmOne allowed changes in approach during the campaign</a:t>
          </a:r>
        </a:p>
      </dgm:t>
    </dgm:pt>
    <dgm:pt modelId="{3448BDD5-D649-4253-B7A7-093A15488D9F}" type="parTrans" cxnId="{7EF798D6-C523-466C-9A74-628A60B5F544}">
      <dgm:prSet/>
      <dgm:spPr/>
      <dgm:t>
        <a:bodyPr/>
        <a:lstStyle/>
        <a:p>
          <a:endParaRPr lang="en-GB"/>
        </a:p>
      </dgm:t>
    </dgm:pt>
    <dgm:pt modelId="{BB7052A2-5CB5-4C97-87C5-ADDB15F44057}" type="sibTrans" cxnId="{7EF798D6-C523-466C-9A74-628A60B5F544}">
      <dgm:prSet/>
      <dgm:spPr/>
      <dgm:t>
        <a:bodyPr/>
        <a:lstStyle/>
        <a:p>
          <a:endParaRPr lang="en-GB"/>
        </a:p>
      </dgm:t>
    </dgm:pt>
    <dgm:pt modelId="{CBF57401-9AAB-4B19-BCF5-517E7C32EED3}">
      <dgm:prSet phldrT="[Text]" custT="1"/>
      <dgm:spPr/>
      <dgm:t>
        <a:bodyPr/>
        <a:lstStyle/>
        <a:p>
          <a:r>
            <a:rPr lang="en-GB" sz="1600">
              <a:latin typeface="Arial" panose="020B0604020202020204" pitchFamily="34" charset="0"/>
              <a:cs typeface="Arial" panose="020B0604020202020204" pitchFamily="34" charset="0"/>
            </a:rPr>
            <a:t>Feedback &amp; Results</a:t>
          </a:r>
        </a:p>
      </dgm:t>
    </dgm:pt>
    <dgm:pt modelId="{081094EF-BA07-488A-914A-A6AB9314F3C4}" type="parTrans" cxnId="{AD36FE2F-3479-4EC9-BEED-A08D5417D282}">
      <dgm:prSet/>
      <dgm:spPr/>
      <dgm:t>
        <a:bodyPr/>
        <a:lstStyle/>
        <a:p>
          <a:endParaRPr lang="en-GB"/>
        </a:p>
      </dgm:t>
    </dgm:pt>
    <dgm:pt modelId="{D7F1B7E6-B894-45F5-8381-4A0A94260545}" type="sibTrans" cxnId="{AD36FE2F-3479-4EC9-BEED-A08D5417D282}">
      <dgm:prSet/>
      <dgm:spPr/>
      <dgm:t>
        <a:bodyPr/>
        <a:lstStyle/>
        <a:p>
          <a:endParaRPr lang="en-GB"/>
        </a:p>
      </dgm:t>
    </dgm:pt>
    <dgm:pt modelId="{F0E1DD9D-B42B-4B96-8D87-EF53C0C521F5}">
      <dgm:prSet phldrT="[Text]" custT="1"/>
      <dgm:spPr/>
      <dgm:t>
        <a:bodyPr/>
        <a:lstStyle/>
        <a:p>
          <a:r>
            <a:rPr lang="en-GB" sz="1600">
              <a:latin typeface="Arial" panose="020B0604020202020204" pitchFamily="34" charset="0"/>
              <a:cs typeface="Arial" panose="020B0604020202020204" pitchFamily="34" charset="0"/>
            </a:rPr>
            <a:t>Design</a:t>
          </a:r>
        </a:p>
      </dgm:t>
    </dgm:pt>
    <dgm:pt modelId="{9E8F4E7D-7C39-4192-80F8-0DF30D81E9B2}" type="parTrans" cxnId="{4BE84043-098C-42B4-9FB7-0ACFE9243A68}">
      <dgm:prSet/>
      <dgm:spPr/>
      <dgm:t>
        <a:bodyPr/>
        <a:lstStyle/>
        <a:p>
          <a:endParaRPr lang="en-GB"/>
        </a:p>
      </dgm:t>
    </dgm:pt>
    <dgm:pt modelId="{ABB6EA77-8CE0-4246-971D-EE5EF842D570}" type="sibTrans" cxnId="{4BE84043-098C-42B4-9FB7-0ACFE9243A68}">
      <dgm:prSet/>
      <dgm:spPr/>
      <dgm:t>
        <a:bodyPr/>
        <a:lstStyle/>
        <a:p>
          <a:endParaRPr lang="en-GB"/>
        </a:p>
      </dgm:t>
    </dgm:pt>
    <dgm:pt modelId="{ACABCF9C-62E5-4740-9966-72FB6FF32998}">
      <dgm:prSet phldrT="[Text]" custT="1"/>
      <dgm:spPr/>
      <dgm:t>
        <a:bodyPr/>
        <a:lstStyle/>
        <a:p>
          <a:pPr>
            <a:buClr>
              <a:srgbClr val="4472C4"/>
            </a:buClr>
            <a:buFont typeface="Symbol" panose="05050102010706020507" pitchFamily="18" charset="2"/>
            <a:buChar char=""/>
          </a:pPr>
          <a:r>
            <a:rPr lang="en-GB" sz="1600">
              <a:solidFill>
                <a:sysClr val="windowText" lastClr="000000"/>
              </a:solidFill>
              <a:latin typeface="Arial" panose="020B0604020202020204" pitchFamily="34" charset="0"/>
              <a:cs typeface="Arial" panose="020B0604020202020204" pitchFamily="34" charset="0"/>
            </a:rPr>
            <a:t>Earlier consultation with patient groups improves message content</a:t>
          </a:r>
        </a:p>
      </dgm:t>
    </dgm:pt>
    <dgm:pt modelId="{A79F1752-5AF6-44AC-910E-BC862858561B}" type="parTrans" cxnId="{A22B2FAE-F6DE-4590-8C90-BFC037A214A8}">
      <dgm:prSet/>
      <dgm:spPr/>
      <dgm:t>
        <a:bodyPr/>
        <a:lstStyle/>
        <a:p>
          <a:endParaRPr lang="en-GB"/>
        </a:p>
      </dgm:t>
    </dgm:pt>
    <dgm:pt modelId="{6985883F-2D97-4114-A47F-6E6E4DAF261B}" type="sibTrans" cxnId="{A22B2FAE-F6DE-4590-8C90-BFC037A214A8}">
      <dgm:prSet/>
      <dgm:spPr/>
      <dgm:t>
        <a:bodyPr/>
        <a:lstStyle/>
        <a:p>
          <a:endParaRPr lang="en-GB"/>
        </a:p>
      </dgm:t>
    </dgm:pt>
    <dgm:pt modelId="{A88AA622-AA68-45A8-A535-E9A7995E89ED}">
      <dgm:prSet phldrT="[Text]" custT="1"/>
      <dgm:spPr/>
      <dgm:t>
        <a:bodyPr/>
        <a:lstStyle/>
        <a:p>
          <a:r>
            <a:rPr lang="en-GB" sz="1200">
              <a:latin typeface="Arial" panose="020B0604020202020204" pitchFamily="34" charset="0"/>
              <a:cs typeface="Arial" panose="020B0604020202020204" pitchFamily="34" charset="0"/>
            </a:rPr>
            <a:t>Engagement</a:t>
          </a:r>
        </a:p>
      </dgm:t>
    </dgm:pt>
    <dgm:pt modelId="{FC51BF6B-8DF3-49B4-99FA-D6C84F152BC6}" type="parTrans" cxnId="{3C03D5E9-61BA-4F8D-BE9F-B8E409113CB9}">
      <dgm:prSet/>
      <dgm:spPr/>
      <dgm:t>
        <a:bodyPr/>
        <a:lstStyle/>
        <a:p>
          <a:endParaRPr lang="en-GB"/>
        </a:p>
      </dgm:t>
    </dgm:pt>
    <dgm:pt modelId="{97A29B6C-206A-4A7C-9CA3-3B01B79D214B}" type="sibTrans" cxnId="{3C03D5E9-61BA-4F8D-BE9F-B8E409113CB9}">
      <dgm:prSet/>
      <dgm:spPr/>
      <dgm:t>
        <a:bodyPr/>
        <a:lstStyle/>
        <a:p>
          <a:endParaRPr lang="en-GB"/>
        </a:p>
      </dgm:t>
    </dgm:pt>
    <dgm:pt modelId="{DB7FB8F6-449C-4205-A4AE-6608A1274A9F}">
      <dgm:prSet phldrT="[Text]" custT="1"/>
      <dgm:spPr/>
      <dgm:t>
        <a:bodyPr/>
        <a:lstStyle/>
        <a:p>
          <a:r>
            <a:rPr lang="en-GB" sz="1400">
              <a:latin typeface="Arial" panose="020B0604020202020204" pitchFamily="34" charset="0"/>
              <a:cs typeface="Arial" panose="020B0604020202020204" pitchFamily="34" charset="0"/>
            </a:rPr>
            <a:t>Practice engagement through multiple channels and contacts will increase adoption</a:t>
          </a:r>
        </a:p>
      </dgm:t>
    </dgm:pt>
    <dgm:pt modelId="{CB8CB3EC-EE38-48E9-BF54-DA1EA5D23343}" type="parTrans" cxnId="{4C1EE997-4EEE-46D0-9CCB-2AC40429D493}">
      <dgm:prSet/>
      <dgm:spPr/>
      <dgm:t>
        <a:bodyPr/>
        <a:lstStyle/>
        <a:p>
          <a:endParaRPr lang="en-GB"/>
        </a:p>
      </dgm:t>
    </dgm:pt>
    <dgm:pt modelId="{4C31737C-93C9-4C5D-B031-804E68DDB150}" type="sibTrans" cxnId="{4C1EE997-4EEE-46D0-9CCB-2AC40429D493}">
      <dgm:prSet/>
      <dgm:spPr/>
      <dgm:t>
        <a:bodyPr/>
        <a:lstStyle/>
        <a:p>
          <a:endParaRPr lang="en-GB"/>
        </a:p>
      </dgm:t>
    </dgm:pt>
    <dgm:pt modelId="{BED57028-39BA-4825-B4FD-FDCAAC561603}">
      <dgm:prSet phldrT="[Text]" custT="1"/>
      <dgm:spPr/>
      <dgm:t>
        <a:bodyPr/>
        <a:lstStyle/>
        <a:p>
          <a:r>
            <a:rPr lang="en-GB" sz="1600">
              <a:latin typeface="Arial" panose="020B0604020202020204" pitchFamily="34" charset="0"/>
              <a:cs typeface="Arial" panose="020B0604020202020204" pitchFamily="34" charset="0"/>
            </a:rPr>
            <a:t>DiiS polypharmacy data facilitated targeted investment and cost efficiency from social media and radio campaigns </a:t>
          </a:r>
        </a:p>
      </dgm:t>
    </dgm:pt>
    <dgm:pt modelId="{09EF8B7B-9D2C-45B0-8A9C-FA561C13B06C}" type="parTrans" cxnId="{F8F54E25-FE46-490C-8795-7911A8F2FB2C}">
      <dgm:prSet/>
      <dgm:spPr/>
      <dgm:t>
        <a:bodyPr/>
        <a:lstStyle/>
        <a:p>
          <a:endParaRPr lang="en-GB"/>
        </a:p>
      </dgm:t>
    </dgm:pt>
    <dgm:pt modelId="{BB2EFA92-4FD3-43BF-AAC5-622C329F38D4}" type="sibTrans" cxnId="{F8F54E25-FE46-490C-8795-7911A8F2FB2C}">
      <dgm:prSet/>
      <dgm:spPr/>
      <dgm:t>
        <a:bodyPr/>
        <a:lstStyle/>
        <a:p>
          <a:endParaRPr lang="en-GB"/>
        </a:p>
      </dgm:t>
    </dgm:pt>
    <dgm:pt modelId="{051E3CDD-F2FD-4E23-9832-321FE3B8167A}">
      <dgm:prSet phldrT="[Text]" custT="1"/>
      <dgm:spPr/>
      <dgm:t>
        <a:bodyPr/>
        <a:lstStyle/>
        <a:p>
          <a:pPr>
            <a:buClr>
              <a:srgbClr val="4472C4"/>
            </a:buClr>
            <a:buFont typeface="Symbol" panose="05050102010706020507" pitchFamily="18" charset="2"/>
            <a:buChar char=""/>
          </a:pPr>
          <a:r>
            <a:rPr lang="en-GB" sz="1600">
              <a:solidFill>
                <a:sysClr val="windowText" lastClr="000000"/>
              </a:solidFill>
              <a:latin typeface="Arial" panose="020B0604020202020204" pitchFamily="34" charset="0"/>
              <a:cs typeface="Arial" panose="020B0604020202020204" pitchFamily="34" charset="0"/>
            </a:rPr>
            <a:t>Communications team working with subject experts produced clear messaging</a:t>
          </a:r>
        </a:p>
      </dgm:t>
    </dgm:pt>
    <dgm:pt modelId="{56499B60-3B96-42CE-9FB7-4B65357B0EB2}" type="parTrans" cxnId="{07C18972-EDC5-4EDF-AC78-A1A72B51244B}">
      <dgm:prSet/>
      <dgm:spPr/>
      <dgm:t>
        <a:bodyPr/>
        <a:lstStyle/>
        <a:p>
          <a:endParaRPr lang="en-GB"/>
        </a:p>
      </dgm:t>
    </dgm:pt>
    <dgm:pt modelId="{D4B51CC8-33A8-4A45-9F98-2386741DDF6D}" type="sibTrans" cxnId="{07C18972-EDC5-4EDF-AC78-A1A72B51244B}">
      <dgm:prSet/>
      <dgm:spPr/>
      <dgm:t>
        <a:bodyPr/>
        <a:lstStyle/>
        <a:p>
          <a:endParaRPr lang="en-GB"/>
        </a:p>
      </dgm:t>
    </dgm:pt>
    <dgm:pt modelId="{C09D6A22-76F2-4ED1-9A63-F41891C3BC23}">
      <dgm:prSet phldrT="[Text]" custT="1"/>
      <dgm:spPr/>
      <dgm:t>
        <a:bodyPr/>
        <a:lstStyle/>
        <a:p>
          <a:r>
            <a:rPr lang="en-GB" sz="1600">
              <a:latin typeface="Arial" panose="020B0604020202020204" pitchFamily="34" charset="0"/>
              <a:cs typeface="Arial" panose="020B0604020202020204" pitchFamily="34" charset="0"/>
            </a:rPr>
            <a:t>GP Alliance is supportive of more direct to public campaigning using NHS Dorset branding to help difficult conversations where low priority treatments are stopped</a:t>
          </a:r>
        </a:p>
      </dgm:t>
    </dgm:pt>
    <dgm:pt modelId="{84A59963-C510-4BC0-977A-3F3501E74971}" type="parTrans" cxnId="{24EC11F7-EEA5-4F7D-B4AA-B8AD3E265AED}">
      <dgm:prSet/>
      <dgm:spPr/>
      <dgm:t>
        <a:bodyPr/>
        <a:lstStyle/>
        <a:p>
          <a:endParaRPr lang="en-GB"/>
        </a:p>
      </dgm:t>
    </dgm:pt>
    <dgm:pt modelId="{A62051E3-128E-4A87-BB88-7DE356F38A9D}" type="sibTrans" cxnId="{24EC11F7-EEA5-4F7D-B4AA-B8AD3E265AED}">
      <dgm:prSet/>
      <dgm:spPr/>
      <dgm:t>
        <a:bodyPr/>
        <a:lstStyle/>
        <a:p>
          <a:endParaRPr lang="en-GB"/>
        </a:p>
      </dgm:t>
    </dgm:pt>
    <dgm:pt modelId="{1C930F40-F320-4FA5-85C1-229D1E32B88D}">
      <dgm:prSet phldrT="[Text]" custT="1"/>
      <dgm:spPr/>
      <dgm:t>
        <a:bodyPr/>
        <a:lstStyle/>
        <a:p>
          <a:pPr>
            <a:buClr>
              <a:srgbClr val="4472C4"/>
            </a:buClr>
            <a:buFont typeface="Symbol" panose="05050102010706020507" pitchFamily="18" charset="2"/>
            <a:buChar char=""/>
          </a:pPr>
          <a:r>
            <a:rPr lang="en-GB" sz="1400">
              <a:latin typeface="Arial" panose="020B0604020202020204" pitchFamily="34" charset="0"/>
              <a:cs typeface="Arial" panose="020B0604020202020204" pitchFamily="34" charset="0"/>
            </a:rPr>
            <a:t>Community Pharmacy co-production helped unified approach</a:t>
          </a:r>
        </a:p>
      </dgm:t>
    </dgm:pt>
    <dgm:pt modelId="{2A8963D6-1AE3-4DC8-9479-6427F475FF32}" type="parTrans" cxnId="{6D6269A8-9122-45D9-BA07-493838413536}">
      <dgm:prSet/>
      <dgm:spPr/>
      <dgm:t>
        <a:bodyPr/>
        <a:lstStyle/>
        <a:p>
          <a:endParaRPr lang="en-GB"/>
        </a:p>
      </dgm:t>
    </dgm:pt>
    <dgm:pt modelId="{C0E37F59-A3F6-4172-810E-92B1195BBBA4}" type="sibTrans" cxnId="{6D6269A8-9122-45D9-BA07-493838413536}">
      <dgm:prSet/>
      <dgm:spPr/>
      <dgm:t>
        <a:bodyPr/>
        <a:lstStyle/>
        <a:p>
          <a:endParaRPr lang="en-GB"/>
        </a:p>
      </dgm:t>
    </dgm:pt>
    <dgm:pt modelId="{E839BFD2-4791-45D7-B5E1-0F1C645476E1}">
      <dgm:prSet phldrT="[Text]" custT="1"/>
      <dgm:spPr/>
      <dgm:t>
        <a:bodyPr/>
        <a:lstStyle/>
        <a:p>
          <a:r>
            <a:rPr lang="en-GB" sz="1600">
              <a:latin typeface="Arial" panose="020B0604020202020204" pitchFamily="34" charset="0"/>
              <a:cs typeface="Arial" panose="020B0604020202020204" pitchFamily="34" charset="0"/>
            </a:rPr>
            <a:t>Return on investment was 35 x initial budget</a:t>
          </a:r>
        </a:p>
      </dgm:t>
    </dgm:pt>
    <dgm:pt modelId="{CB38C53D-6F12-4C02-A9D2-25F97B029339}" type="parTrans" cxnId="{7A7DC617-1CF2-4ABC-9A9F-5B3BFCF6CB45}">
      <dgm:prSet/>
      <dgm:spPr/>
      <dgm:t>
        <a:bodyPr/>
        <a:lstStyle/>
        <a:p>
          <a:endParaRPr lang="en-GB"/>
        </a:p>
      </dgm:t>
    </dgm:pt>
    <dgm:pt modelId="{FAF964E1-977F-4E4E-B683-DD9AB73AA866}" type="sibTrans" cxnId="{7A7DC617-1CF2-4ABC-9A9F-5B3BFCF6CB45}">
      <dgm:prSet/>
      <dgm:spPr/>
      <dgm:t>
        <a:bodyPr/>
        <a:lstStyle/>
        <a:p>
          <a:endParaRPr lang="en-GB"/>
        </a:p>
      </dgm:t>
    </dgm:pt>
    <dgm:pt modelId="{BFDA1960-899F-4A38-9233-F374F2D2A1EC}" type="pres">
      <dgm:prSet presAssocID="{288B8D90-D1B8-418E-AFE1-033657923C32}" presName="linearFlow" presStyleCnt="0">
        <dgm:presLayoutVars>
          <dgm:dir/>
          <dgm:animLvl val="lvl"/>
          <dgm:resizeHandles val="exact"/>
        </dgm:presLayoutVars>
      </dgm:prSet>
      <dgm:spPr/>
    </dgm:pt>
    <dgm:pt modelId="{FE162721-8B9A-402D-AB4D-BB123DA7EB32}" type="pres">
      <dgm:prSet presAssocID="{F0E1DD9D-B42B-4B96-8D87-EF53C0C521F5}" presName="composite" presStyleCnt="0"/>
      <dgm:spPr/>
    </dgm:pt>
    <dgm:pt modelId="{BE38EEB5-CBFD-42E7-B224-6CE6D7049ACA}" type="pres">
      <dgm:prSet presAssocID="{F0E1DD9D-B42B-4B96-8D87-EF53C0C521F5}" presName="parentText" presStyleLbl="alignNode1" presStyleIdx="0" presStyleCnt="4">
        <dgm:presLayoutVars>
          <dgm:chMax val="1"/>
          <dgm:bulletEnabled val="1"/>
        </dgm:presLayoutVars>
      </dgm:prSet>
      <dgm:spPr/>
    </dgm:pt>
    <dgm:pt modelId="{F057EF2F-88BE-4665-A5BE-9EC99FEBAC93}" type="pres">
      <dgm:prSet presAssocID="{F0E1DD9D-B42B-4B96-8D87-EF53C0C521F5}" presName="descendantText" presStyleLbl="alignAcc1" presStyleIdx="0" presStyleCnt="4">
        <dgm:presLayoutVars>
          <dgm:bulletEnabled val="1"/>
        </dgm:presLayoutVars>
      </dgm:prSet>
      <dgm:spPr/>
    </dgm:pt>
    <dgm:pt modelId="{9212B626-18D7-4ECC-9DE7-7585766BF049}" type="pres">
      <dgm:prSet presAssocID="{ABB6EA77-8CE0-4246-971D-EE5EF842D570}" presName="sp" presStyleCnt="0"/>
      <dgm:spPr/>
    </dgm:pt>
    <dgm:pt modelId="{9C6D3E7D-D836-4453-A5EC-AA539218E7FD}" type="pres">
      <dgm:prSet presAssocID="{A88AA622-AA68-45A8-A535-E9A7995E89ED}" presName="composite" presStyleCnt="0"/>
      <dgm:spPr/>
    </dgm:pt>
    <dgm:pt modelId="{15CD8071-D720-4E95-B85C-A2B862C61883}" type="pres">
      <dgm:prSet presAssocID="{A88AA622-AA68-45A8-A535-E9A7995E89ED}" presName="parentText" presStyleLbl="alignNode1" presStyleIdx="1" presStyleCnt="4">
        <dgm:presLayoutVars>
          <dgm:chMax val="1"/>
          <dgm:bulletEnabled val="1"/>
        </dgm:presLayoutVars>
      </dgm:prSet>
      <dgm:spPr/>
    </dgm:pt>
    <dgm:pt modelId="{27CBD98D-6342-4D62-B9D9-9BACEE21D4B8}" type="pres">
      <dgm:prSet presAssocID="{A88AA622-AA68-45A8-A535-E9A7995E89ED}" presName="descendantText" presStyleLbl="alignAcc1" presStyleIdx="1" presStyleCnt="4">
        <dgm:presLayoutVars>
          <dgm:bulletEnabled val="1"/>
        </dgm:presLayoutVars>
      </dgm:prSet>
      <dgm:spPr/>
    </dgm:pt>
    <dgm:pt modelId="{E07B4CA0-D7F3-4033-B372-AF623AFCF7C3}" type="pres">
      <dgm:prSet presAssocID="{97A29B6C-206A-4A7C-9CA3-3B01B79D214B}" presName="sp" presStyleCnt="0"/>
      <dgm:spPr/>
    </dgm:pt>
    <dgm:pt modelId="{FC0653E3-30A9-456C-8D96-8E4D1DC8A4CA}" type="pres">
      <dgm:prSet presAssocID="{82E820F5-2996-47AF-B29B-02311C6F9FA6}" presName="composite" presStyleCnt="0"/>
      <dgm:spPr/>
    </dgm:pt>
    <dgm:pt modelId="{5513F978-1AFE-4EF9-BCF3-ABDA31156798}" type="pres">
      <dgm:prSet presAssocID="{82E820F5-2996-47AF-B29B-02311C6F9FA6}" presName="parentText" presStyleLbl="alignNode1" presStyleIdx="2" presStyleCnt="4">
        <dgm:presLayoutVars>
          <dgm:chMax val="1"/>
          <dgm:bulletEnabled val="1"/>
        </dgm:presLayoutVars>
      </dgm:prSet>
      <dgm:spPr/>
    </dgm:pt>
    <dgm:pt modelId="{DAAE944C-D1DA-44EA-A8D4-D6BAA20D0CA4}" type="pres">
      <dgm:prSet presAssocID="{82E820F5-2996-47AF-B29B-02311C6F9FA6}" presName="descendantText" presStyleLbl="alignAcc1" presStyleIdx="2" presStyleCnt="4">
        <dgm:presLayoutVars>
          <dgm:bulletEnabled val="1"/>
        </dgm:presLayoutVars>
      </dgm:prSet>
      <dgm:spPr/>
    </dgm:pt>
    <dgm:pt modelId="{C0A0BA46-1EA8-4E99-BE91-9D31D2D2D7FF}" type="pres">
      <dgm:prSet presAssocID="{2B006687-38B7-4872-8786-0D354DFA675D}" presName="sp" presStyleCnt="0"/>
      <dgm:spPr/>
    </dgm:pt>
    <dgm:pt modelId="{6E5E36B8-477B-424A-AE25-FA9E640F9303}" type="pres">
      <dgm:prSet presAssocID="{CBF57401-9AAB-4B19-BCF5-517E7C32EED3}" presName="composite" presStyleCnt="0"/>
      <dgm:spPr/>
    </dgm:pt>
    <dgm:pt modelId="{E975938C-2407-489D-AF4A-1FBD5E2326A3}" type="pres">
      <dgm:prSet presAssocID="{CBF57401-9AAB-4B19-BCF5-517E7C32EED3}" presName="parentText" presStyleLbl="alignNode1" presStyleIdx="3" presStyleCnt="4">
        <dgm:presLayoutVars>
          <dgm:chMax val="1"/>
          <dgm:bulletEnabled val="1"/>
        </dgm:presLayoutVars>
      </dgm:prSet>
      <dgm:spPr/>
    </dgm:pt>
    <dgm:pt modelId="{774339DD-D9D8-4D1D-841D-75A469142453}" type="pres">
      <dgm:prSet presAssocID="{CBF57401-9AAB-4B19-BCF5-517E7C32EED3}" presName="descendantText" presStyleLbl="alignAcc1" presStyleIdx="3" presStyleCnt="4">
        <dgm:presLayoutVars>
          <dgm:bulletEnabled val="1"/>
        </dgm:presLayoutVars>
      </dgm:prSet>
      <dgm:spPr/>
    </dgm:pt>
  </dgm:ptLst>
  <dgm:cxnLst>
    <dgm:cxn modelId="{91D4A403-3B09-4028-98B4-580DE994564E}" type="presOf" srcId="{288B8D90-D1B8-418E-AFE1-033657923C32}" destId="{BFDA1960-899F-4A38-9233-F374F2D2A1EC}" srcOrd="0" destOrd="0" presId="urn:microsoft.com/office/officeart/2005/8/layout/chevron2"/>
    <dgm:cxn modelId="{19B88106-506C-4C54-AABA-8EEB761A0083}" type="presOf" srcId="{BED57028-39BA-4825-B4FD-FDCAAC561603}" destId="{DAAE944C-D1DA-44EA-A8D4-D6BAA20D0CA4}" srcOrd="0" destOrd="1" presId="urn:microsoft.com/office/officeart/2005/8/layout/chevron2"/>
    <dgm:cxn modelId="{A1E27E0E-269D-4D5F-8774-A9B78466456D}" type="presOf" srcId="{82E820F5-2996-47AF-B29B-02311C6F9FA6}" destId="{5513F978-1AFE-4EF9-BCF3-ABDA31156798}" srcOrd="0" destOrd="0" presId="urn:microsoft.com/office/officeart/2005/8/layout/chevron2"/>
    <dgm:cxn modelId="{2BCEB316-93D2-4FBC-9557-B16EAF754129}" type="presOf" srcId="{C15F8FA1-0AB7-4077-B676-81A1F84561D6}" destId="{27CBD98D-6342-4D62-B9D9-9BACEE21D4B8}" srcOrd="0" destOrd="0" presId="urn:microsoft.com/office/officeart/2005/8/layout/chevron2"/>
    <dgm:cxn modelId="{7A7DC617-1CF2-4ABC-9A9F-5B3BFCF6CB45}" srcId="{CBF57401-9AAB-4B19-BCF5-517E7C32EED3}" destId="{E839BFD2-4791-45D7-B5E1-0F1C645476E1}" srcOrd="0" destOrd="0" parTransId="{CB38C53D-6F12-4C02-A9D2-25F97B029339}" sibTransId="{FAF964E1-977F-4E4E-B683-DD9AB73AA866}"/>
    <dgm:cxn modelId="{049A231B-9445-4F3F-A649-B15DB4C83900}" type="presOf" srcId="{1C930F40-F320-4FA5-85C1-229D1E32B88D}" destId="{27CBD98D-6342-4D62-B9D9-9BACEE21D4B8}" srcOrd="0" destOrd="3" presId="urn:microsoft.com/office/officeart/2005/8/layout/chevron2"/>
    <dgm:cxn modelId="{F8F54E25-FE46-490C-8795-7911A8F2FB2C}" srcId="{82E820F5-2996-47AF-B29B-02311C6F9FA6}" destId="{BED57028-39BA-4825-B4FD-FDCAAC561603}" srcOrd="1" destOrd="0" parTransId="{09EF8B7B-9D2C-45B0-8A9C-FA561C13B06C}" sibTransId="{BB2EFA92-4FD3-43BF-AAC5-622C329F38D4}"/>
    <dgm:cxn modelId="{AD36FE2F-3479-4EC9-BEED-A08D5417D282}" srcId="{288B8D90-D1B8-418E-AFE1-033657923C32}" destId="{CBF57401-9AAB-4B19-BCF5-517E7C32EED3}" srcOrd="3" destOrd="0" parTransId="{081094EF-BA07-488A-914A-A6AB9314F3C4}" sibTransId="{D7F1B7E6-B894-45F5-8381-4A0A94260545}"/>
    <dgm:cxn modelId="{120DAB3A-2351-4347-B51B-B4FEDBAA8BE8}" type="presOf" srcId="{DB7FB8F6-449C-4205-A4AE-6608A1274A9F}" destId="{27CBD98D-6342-4D62-B9D9-9BACEE21D4B8}" srcOrd="0" destOrd="1" presId="urn:microsoft.com/office/officeart/2005/8/layout/chevron2"/>
    <dgm:cxn modelId="{CF8CFD5F-409F-48CA-876E-7914B099FC95}" srcId="{A88AA622-AA68-45A8-A535-E9A7995E89ED}" destId="{C15F8FA1-0AB7-4077-B676-81A1F84561D6}" srcOrd="0" destOrd="0" parTransId="{6B2FC0D1-8A31-40F5-98FC-867AEEE135AE}" sibTransId="{6EF4647F-7495-450C-AA5E-FD42B42EA993}"/>
    <dgm:cxn modelId="{4BE84043-098C-42B4-9FB7-0ACFE9243A68}" srcId="{288B8D90-D1B8-418E-AFE1-033657923C32}" destId="{F0E1DD9D-B42B-4B96-8D87-EF53C0C521F5}" srcOrd="0" destOrd="0" parTransId="{9E8F4E7D-7C39-4192-80F8-0DF30D81E9B2}" sibTransId="{ABB6EA77-8CE0-4246-971D-EE5EF842D570}"/>
    <dgm:cxn modelId="{9F16CD4F-709C-4697-9383-05AEDF012025}" type="presOf" srcId="{CBF57401-9AAB-4B19-BCF5-517E7C32EED3}" destId="{E975938C-2407-489D-AF4A-1FBD5E2326A3}" srcOrd="0" destOrd="0" presId="urn:microsoft.com/office/officeart/2005/8/layout/chevron2"/>
    <dgm:cxn modelId="{07C18972-EDC5-4EDF-AC78-A1A72B51244B}" srcId="{F0E1DD9D-B42B-4B96-8D87-EF53C0C521F5}" destId="{051E3CDD-F2FD-4E23-9832-321FE3B8167A}" srcOrd="0" destOrd="0" parTransId="{56499B60-3B96-42CE-9FB7-4B65357B0EB2}" sibTransId="{D4B51CC8-33A8-4A45-9F98-2386741DDF6D}"/>
    <dgm:cxn modelId="{FFB91177-A8D0-489C-9CE8-7D1571BCCEE9}" type="presOf" srcId="{F0E1DD9D-B42B-4B96-8D87-EF53C0C521F5}" destId="{BE38EEB5-CBFD-42E7-B224-6CE6D7049ACA}" srcOrd="0" destOrd="0" presId="urn:microsoft.com/office/officeart/2005/8/layout/chevron2"/>
    <dgm:cxn modelId="{EB1B0C7B-3DE7-4094-B92B-8BCB485C077D}" srcId="{288B8D90-D1B8-418E-AFE1-033657923C32}" destId="{82E820F5-2996-47AF-B29B-02311C6F9FA6}" srcOrd="2" destOrd="0" parTransId="{7387408A-C6EB-4BAA-A095-785451823222}" sibTransId="{2B006687-38B7-4872-8786-0D354DFA675D}"/>
    <dgm:cxn modelId="{F62FF188-9545-4BFE-BBB5-C3FE598BB8DB}" type="presOf" srcId="{50EA11B5-0054-4D14-8A5C-28FF82D8C8B7}" destId="{DAAE944C-D1DA-44EA-A8D4-D6BAA20D0CA4}" srcOrd="0" destOrd="0" presId="urn:microsoft.com/office/officeart/2005/8/layout/chevron2"/>
    <dgm:cxn modelId="{8FD61797-42F8-4B19-BC9A-5A61BEE7EA97}" type="presOf" srcId="{ACABCF9C-62E5-4740-9966-72FB6FF32998}" destId="{F057EF2F-88BE-4665-A5BE-9EC99FEBAC93}" srcOrd="0" destOrd="1" presId="urn:microsoft.com/office/officeart/2005/8/layout/chevron2"/>
    <dgm:cxn modelId="{3FD38797-99D9-4C52-9052-353AC1F3562C}" type="presOf" srcId="{A88AA622-AA68-45A8-A535-E9A7995E89ED}" destId="{15CD8071-D720-4E95-B85C-A2B862C61883}" srcOrd="0" destOrd="0" presId="urn:microsoft.com/office/officeart/2005/8/layout/chevron2"/>
    <dgm:cxn modelId="{4C1EE997-4EEE-46D0-9CCB-2AC40429D493}" srcId="{A88AA622-AA68-45A8-A535-E9A7995E89ED}" destId="{DB7FB8F6-449C-4205-A4AE-6608A1274A9F}" srcOrd="1" destOrd="0" parTransId="{CB8CB3EC-EE38-48E9-BF54-DA1EA5D23343}" sibTransId="{4C31737C-93C9-4C5D-B031-804E68DDB150}"/>
    <dgm:cxn modelId="{DC252499-A369-4FBB-82EB-F9581B95C931}" type="presOf" srcId="{051E3CDD-F2FD-4E23-9832-321FE3B8167A}" destId="{F057EF2F-88BE-4665-A5BE-9EC99FEBAC93}" srcOrd="0" destOrd="0" presId="urn:microsoft.com/office/officeart/2005/8/layout/chevron2"/>
    <dgm:cxn modelId="{6D6269A8-9122-45D9-BA07-493838413536}" srcId="{A88AA622-AA68-45A8-A535-E9A7995E89ED}" destId="{1C930F40-F320-4FA5-85C1-229D1E32B88D}" srcOrd="3" destOrd="0" parTransId="{2A8963D6-1AE3-4DC8-9479-6427F475FF32}" sibTransId="{C0E37F59-A3F6-4172-810E-92B1195BBBA4}"/>
    <dgm:cxn modelId="{A22B2FAE-F6DE-4590-8C90-BFC037A214A8}" srcId="{F0E1DD9D-B42B-4B96-8D87-EF53C0C521F5}" destId="{ACABCF9C-62E5-4740-9966-72FB6FF32998}" srcOrd="1" destOrd="0" parTransId="{A79F1752-5AF6-44AC-910E-BC862858561B}" sibTransId="{6985883F-2D97-4114-A47F-6E6E4DAF261B}"/>
    <dgm:cxn modelId="{122B7ACB-8BA7-4207-B552-BECFC41C29A1}" srcId="{A88AA622-AA68-45A8-A535-E9A7995E89ED}" destId="{96900FC7-85CE-404F-B098-F7C048B3C3C6}" srcOrd="2" destOrd="0" parTransId="{0B0465DE-45EC-479B-A88D-A49428D6A296}" sibTransId="{17C23599-4D6C-4497-943E-A9E049859096}"/>
    <dgm:cxn modelId="{7EF798D6-C523-466C-9A74-628A60B5F544}" srcId="{82E820F5-2996-47AF-B29B-02311C6F9FA6}" destId="{50EA11B5-0054-4D14-8A5C-28FF82D8C8B7}" srcOrd="0" destOrd="0" parTransId="{3448BDD5-D649-4253-B7A7-093A15488D9F}" sibTransId="{BB7052A2-5CB5-4C97-87C5-ADDB15F44057}"/>
    <dgm:cxn modelId="{693FB9D9-86C5-48AE-816C-B464C3D154C6}" type="presOf" srcId="{C09D6A22-76F2-4ED1-9A63-F41891C3BC23}" destId="{774339DD-D9D8-4D1D-841D-75A469142453}" srcOrd="0" destOrd="1" presId="urn:microsoft.com/office/officeart/2005/8/layout/chevron2"/>
    <dgm:cxn modelId="{91F193E1-B5FA-4B1C-B75B-02747BE56222}" type="presOf" srcId="{96900FC7-85CE-404F-B098-F7C048B3C3C6}" destId="{27CBD98D-6342-4D62-B9D9-9BACEE21D4B8}" srcOrd="0" destOrd="2" presId="urn:microsoft.com/office/officeart/2005/8/layout/chevron2"/>
    <dgm:cxn modelId="{3C03D5E9-61BA-4F8D-BE9F-B8E409113CB9}" srcId="{288B8D90-D1B8-418E-AFE1-033657923C32}" destId="{A88AA622-AA68-45A8-A535-E9A7995E89ED}" srcOrd="1" destOrd="0" parTransId="{FC51BF6B-8DF3-49B4-99FA-D6C84F152BC6}" sibTransId="{97A29B6C-206A-4A7C-9CA3-3B01B79D214B}"/>
    <dgm:cxn modelId="{24EC11F7-EEA5-4F7D-B4AA-B8AD3E265AED}" srcId="{CBF57401-9AAB-4B19-BCF5-517E7C32EED3}" destId="{C09D6A22-76F2-4ED1-9A63-F41891C3BC23}" srcOrd="1" destOrd="0" parTransId="{84A59963-C510-4BC0-977A-3F3501E74971}" sibTransId="{A62051E3-128E-4A87-BB88-7DE356F38A9D}"/>
    <dgm:cxn modelId="{77AA47F9-5E9C-409E-9442-492BBDCE6B3E}" type="presOf" srcId="{E839BFD2-4791-45D7-B5E1-0F1C645476E1}" destId="{774339DD-D9D8-4D1D-841D-75A469142453}" srcOrd="0" destOrd="0" presId="urn:microsoft.com/office/officeart/2005/8/layout/chevron2"/>
    <dgm:cxn modelId="{6EFD1FDD-7789-4E79-822D-AFE2818169F5}" type="presParOf" srcId="{BFDA1960-899F-4A38-9233-F374F2D2A1EC}" destId="{FE162721-8B9A-402D-AB4D-BB123DA7EB32}" srcOrd="0" destOrd="0" presId="urn:microsoft.com/office/officeart/2005/8/layout/chevron2"/>
    <dgm:cxn modelId="{53D8410D-C495-40E2-BA3D-23E3398C04A8}" type="presParOf" srcId="{FE162721-8B9A-402D-AB4D-BB123DA7EB32}" destId="{BE38EEB5-CBFD-42E7-B224-6CE6D7049ACA}" srcOrd="0" destOrd="0" presId="urn:microsoft.com/office/officeart/2005/8/layout/chevron2"/>
    <dgm:cxn modelId="{9A02E228-8C85-495B-8EE6-DBD96172AA49}" type="presParOf" srcId="{FE162721-8B9A-402D-AB4D-BB123DA7EB32}" destId="{F057EF2F-88BE-4665-A5BE-9EC99FEBAC93}" srcOrd="1" destOrd="0" presId="urn:microsoft.com/office/officeart/2005/8/layout/chevron2"/>
    <dgm:cxn modelId="{F7AB290D-B201-43F4-921B-9B9357138D96}" type="presParOf" srcId="{BFDA1960-899F-4A38-9233-F374F2D2A1EC}" destId="{9212B626-18D7-4ECC-9DE7-7585766BF049}" srcOrd="1" destOrd="0" presId="urn:microsoft.com/office/officeart/2005/8/layout/chevron2"/>
    <dgm:cxn modelId="{18EC3A65-4D2F-4876-8823-CE3CED3556CD}" type="presParOf" srcId="{BFDA1960-899F-4A38-9233-F374F2D2A1EC}" destId="{9C6D3E7D-D836-4453-A5EC-AA539218E7FD}" srcOrd="2" destOrd="0" presId="urn:microsoft.com/office/officeart/2005/8/layout/chevron2"/>
    <dgm:cxn modelId="{2F1114F1-DEB7-4653-AFAF-D3945AFC8AA6}" type="presParOf" srcId="{9C6D3E7D-D836-4453-A5EC-AA539218E7FD}" destId="{15CD8071-D720-4E95-B85C-A2B862C61883}" srcOrd="0" destOrd="0" presId="urn:microsoft.com/office/officeart/2005/8/layout/chevron2"/>
    <dgm:cxn modelId="{445EAEC9-AA77-41B3-985A-6CDC2D3844EA}" type="presParOf" srcId="{9C6D3E7D-D836-4453-A5EC-AA539218E7FD}" destId="{27CBD98D-6342-4D62-B9D9-9BACEE21D4B8}" srcOrd="1" destOrd="0" presId="urn:microsoft.com/office/officeart/2005/8/layout/chevron2"/>
    <dgm:cxn modelId="{EB6D0FA5-AFF1-4FA0-9534-D1748BEF362B}" type="presParOf" srcId="{BFDA1960-899F-4A38-9233-F374F2D2A1EC}" destId="{E07B4CA0-D7F3-4033-B372-AF623AFCF7C3}" srcOrd="3" destOrd="0" presId="urn:microsoft.com/office/officeart/2005/8/layout/chevron2"/>
    <dgm:cxn modelId="{C0978E97-2407-479D-BD32-371435ADB323}" type="presParOf" srcId="{BFDA1960-899F-4A38-9233-F374F2D2A1EC}" destId="{FC0653E3-30A9-456C-8D96-8E4D1DC8A4CA}" srcOrd="4" destOrd="0" presId="urn:microsoft.com/office/officeart/2005/8/layout/chevron2"/>
    <dgm:cxn modelId="{ED50F99A-3407-42EE-BC7B-047DA38779B9}" type="presParOf" srcId="{FC0653E3-30A9-456C-8D96-8E4D1DC8A4CA}" destId="{5513F978-1AFE-4EF9-BCF3-ABDA31156798}" srcOrd="0" destOrd="0" presId="urn:microsoft.com/office/officeart/2005/8/layout/chevron2"/>
    <dgm:cxn modelId="{CBFCA953-EEBE-4BD7-8714-2B773CDDC40C}" type="presParOf" srcId="{FC0653E3-30A9-456C-8D96-8E4D1DC8A4CA}" destId="{DAAE944C-D1DA-44EA-A8D4-D6BAA20D0CA4}" srcOrd="1" destOrd="0" presId="urn:microsoft.com/office/officeart/2005/8/layout/chevron2"/>
    <dgm:cxn modelId="{06BD4631-21A0-422E-9167-0200BC9A878C}" type="presParOf" srcId="{BFDA1960-899F-4A38-9233-F374F2D2A1EC}" destId="{C0A0BA46-1EA8-4E99-BE91-9D31D2D2D7FF}" srcOrd="5" destOrd="0" presId="urn:microsoft.com/office/officeart/2005/8/layout/chevron2"/>
    <dgm:cxn modelId="{8DCC7381-AA84-47C6-8971-4900A735D85A}" type="presParOf" srcId="{BFDA1960-899F-4A38-9233-F374F2D2A1EC}" destId="{6E5E36B8-477B-424A-AE25-FA9E640F9303}" srcOrd="6" destOrd="0" presId="urn:microsoft.com/office/officeart/2005/8/layout/chevron2"/>
    <dgm:cxn modelId="{80CA5D57-10EA-4A32-8519-5DE2F096F98B}" type="presParOf" srcId="{6E5E36B8-477B-424A-AE25-FA9E640F9303}" destId="{E975938C-2407-489D-AF4A-1FBD5E2326A3}" srcOrd="0" destOrd="0" presId="urn:microsoft.com/office/officeart/2005/8/layout/chevron2"/>
    <dgm:cxn modelId="{AC1EEDA5-E8F4-446E-A8E8-36EA19926D30}" type="presParOf" srcId="{6E5E36B8-477B-424A-AE25-FA9E640F9303}" destId="{774339DD-D9D8-4D1D-841D-75A469142453}"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7F52177-08CF-460D-B831-58942CB0761A}" type="doc">
      <dgm:prSet loTypeId="urn:microsoft.com/office/officeart/2005/8/layout/process4" loCatId="list" qsTypeId="urn:microsoft.com/office/officeart/2005/8/quickstyle/simple1" qsCatId="simple" csTypeId="urn:microsoft.com/office/officeart/2005/8/colors/accent1_2" csCatId="accent1" phldr="1"/>
      <dgm:spPr/>
      <dgm:t>
        <a:bodyPr/>
        <a:lstStyle/>
        <a:p>
          <a:endParaRPr lang="en-GB"/>
        </a:p>
      </dgm:t>
    </dgm:pt>
    <dgm:pt modelId="{CFBCE5B4-5466-4EFA-B3EF-4AF220CAE0BF}">
      <dgm:prSet custT="1"/>
      <dgm:spPr/>
      <dgm:t>
        <a:bodyPr/>
        <a:lstStyle/>
        <a:p>
          <a:r>
            <a:rPr lang="en-GB" sz="1800"/>
            <a:t>What is our objective?</a:t>
          </a:r>
        </a:p>
      </dgm:t>
    </dgm:pt>
    <dgm:pt modelId="{C0AF581D-BE7A-45AC-AF35-7CED2207F835}" type="parTrans" cxnId="{6E7E641D-A254-4C54-A295-C7DC509D17D0}">
      <dgm:prSet/>
      <dgm:spPr/>
      <dgm:t>
        <a:bodyPr/>
        <a:lstStyle/>
        <a:p>
          <a:endParaRPr lang="en-GB"/>
        </a:p>
      </dgm:t>
    </dgm:pt>
    <dgm:pt modelId="{2BCC607E-4C0E-4998-8306-9CBF1121D0FC}" type="sibTrans" cxnId="{6E7E641D-A254-4C54-A295-C7DC509D17D0}">
      <dgm:prSet/>
      <dgm:spPr/>
      <dgm:t>
        <a:bodyPr/>
        <a:lstStyle/>
        <a:p>
          <a:endParaRPr lang="en-GB"/>
        </a:p>
      </dgm:t>
    </dgm:pt>
    <dgm:pt modelId="{7EB634BE-F74D-424F-A39E-472E6A728FD1}">
      <dgm:prSet/>
      <dgm:spPr/>
      <dgm:t>
        <a:bodyPr/>
        <a:lstStyle/>
        <a:p>
          <a:r>
            <a:rPr lang="en-GB"/>
            <a:t>What could be the unintended perverse consequences?</a:t>
          </a:r>
        </a:p>
      </dgm:t>
    </dgm:pt>
    <dgm:pt modelId="{A5C23C00-31EF-4508-AAA1-7F3BD70530E2}" type="parTrans" cxnId="{5FFD23DA-8EB5-40C2-B510-2817C50F22B2}">
      <dgm:prSet/>
      <dgm:spPr/>
      <dgm:t>
        <a:bodyPr/>
        <a:lstStyle/>
        <a:p>
          <a:endParaRPr lang="en-GB"/>
        </a:p>
      </dgm:t>
    </dgm:pt>
    <dgm:pt modelId="{21DDB227-A5CB-4A65-AD1D-11F619031BDF}" type="sibTrans" cxnId="{5FFD23DA-8EB5-40C2-B510-2817C50F22B2}">
      <dgm:prSet/>
      <dgm:spPr/>
      <dgm:t>
        <a:bodyPr/>
        <a:lstStyle/>
        <a:p>
          <a:endParaRPr lang="en-GB"/>
        </a:p>
      </dgm:t>
    </dgm:pt>
    <dgm:pt modelId="{994E0C3D-7D22-4253-BDBD-45E94B8A3C69}">
      <dgm:prSet custT="1"/>
      <dgm:spPr/>
      <dgm:t>
        <a:bodyPr/>
        <a:lstStyle/>
        <a:p>
          <a:r>
            <a:rPr lang="en-GB" sz="1800"/>
            <a:t>Who are our audience?</a:t>
          </a:r>
        </a:p>
      </dgm:t>
    </dgm:pt>
    <dgm:pt modelId="{856B873C-E260-4A5F-AD62-90032AD83FF6}" type="parTrans" cxnId="{80E1A7CA-7C47-475D-8E22-F88F32FC6C82}">
      <dgm:prSet/>
      <dgm:spPr/>
      <dgm:t>
        <a:bodyPr/>
        <a:lstStyle/>
        <a:p>
          <a:endParaRPr lang="en-GB"/>
        </a:p>
      </dgm:t>
    </dgm:pt>
    <dgm:pt modelId="{A32DC4BC-547F-481A-BF11-3BA3DB6124FE}" type="sibTrans" cxnId="{80E1A7CA-7C47-475D-8E22-F88F32FC6C82}">
      <dgm:prSet/>
      <dgm:spPr/>
      <dgm:t>
        <a:bodyPr/>
        <a:lstStyle/>
        <a:p>
          <a:endParaRPr lang="en-GB"/>
        </a:p>
      </dgm:t>
    </dgm:pt>
    <dgm:pt modelId="{F4077CCE-2361-4859-9952-466B33D07F69}">
      <dgm:prSet/>
      <dgm:spPr/>
      <dgm:t>
        <a:bodyPr/>
        <a:lstStyle/>
        <a:p>
          <a:r>
            <a:rPr lang="en-GB"/>
            <a:t>What are their motivations or concerns?</a:t>
          </a:r>
        </a:p>
      </dgm:t>
    </dgm:pt>
    <dgm:pt modelId="{740C1F8F-08A4-4B48-BAC2-7AC2736EFD08}" type="parTrans" cxnId="{5911B59E-9A4E-40B9-AA8A-E9D9E7AA1455}">
      <dgm:prSet/>
      <dgm:spPr/>
      <dgm:t>
        <a:bodyPr/>
        <a:lstStyle/>
        <a:p>
          <a:endParaRPr lang="en-GB"/>
        </a:p>
      </dgm:t>
    </dgm:pt>
    <dgm:pt modelId="{F07959D6-0CDE-4FA5-BD17-919FECEC66E8}" type="sibTrans" cxnId="{5911B59E-9A4E-40B9-AA8A-E9D9E7AA1455}">
      <dgm:prSet/>
      <dgm:spPr/>
      <dgm:t>
        <a:bodyPr/>
        <a:lstStyle/>
        <a:p>
          <a:endParaRPr lang="en-GB"/>
        </a:p>
      </dgm:t>
    </dgm:pt>
    <dgm:pt modelId="{BD41FC20-E831-4BA0-BF88-7805EC6AC3AD}">
      <dgm:prSet/>
      <dgm:spPr/>
      <dgm:t>
        <a:bodyPr/>
        <a:lstStyle/>
        <a:p>
          <a:r>
            <a:rPr lang="en-GB"/>
            <a:t>Do we have secondary objectives and how do we ensure clarity in our aims?</a:t>
          </a:r>
        </a:p>
      </dgm:t>
    </dgm:pt>
    <dgm:pt modelId="{D429D557-A6C5-48DA-8045-A387E1D701BE}" type="parTrans" cxnId="{92B98071-05A7-40DF-BB13-8AFFE41526E8}">
      <dgm:prSet/>
      <dgm:spPr/>
      <dgm:t>
        <a:bodyPr/>
        <a:lstStyle/>
        <a:p>
          <a:endParaRPr lang="en-GB"/>
        </a:p>
      </dgm:t>
    </dgm:pt>
    <dgm:pt modelId="{42105DB7-7489-45AC-971B-32871D07215B}" type="sibTrans" cxnId="{92B98071-05A7-40DF-BB13-8AFFE41526E8}">
      <dgm:prSet/>
      <dgm:spPr/>
      <dgm:t>
        <a:bodyPr/>
        <a:lstStyle/>
        <a:p>
          <a:endParaRPr lang="en-GB"/>
        </a:p>
      </dgm:t>
    </dgm:pt>
    <dgm:pt modelId="{2413D4C3-AF1F-47A1-A199-822D304222FC}">
      <dgm:prSet/>
      <dgm:spPr/>
      <dgm:t>
        <a:bodyPr/>
        <a:lstStyle/>
        <a:p>
          <a:r>
            <a:rPr lang="en-GB"/>
            <a:t>How do we capture the differing needs of people and providers?</a:t>
          </a:r>
        </a:p>
      </dgm:t>
    </dgm:pt>
    <dgm:pt modelId="{C5CB6615-54E2-43A2-B39C-C2DE8B7F9875}" type="parTrans" cxnId="{2FA17B33-7E4D-4380-A51E-D96AD18B5078}">
      <dgm:prSet/>
      <dgm:spPr/>
      <dgm:t>
        <a:bodyPr/>
        <a:lstStyle/>
        <a:p>
          <a:endParaRPr lang="en-GB"/>
        </a:p>
      </dgm:t>
    </dgm:pt>
    <dgm:pt modelId="{A880751B-9077-44BF-9CF4-4CF340656008}" type="sibTrans" cxnId="{2FA17B33-7E4D-4380-A51E-D96AD18B5078}">
      <dgm:prSet/>
      <dgm:spPr/>
      <dgm:t>
        <a:bodyPr/>
        <a:lstStyle/>
        <a:p>
          <a:endParaRPr lang="en-GB"/>
        </a:p>
      </dgm:t>
    </dgm:pt>
    <dgm:pt modelId="{07FD9023-442E-4816-8BCB-401C1524D9D1}" type="pres">
      <dgm:prSet presAssocID="{37F52177-08CF-460D-B831-58942CB0761A}" presName="Name0" presStyleCnt="0">
        <dgm:presLayoutVars>
          <dgm:dir/>
          <dgm:animLvl val="lvl"/>
          <dgm:resizeHandles val="exact"/>
        </dgm:presLayoutVars>
      </dgm:prSet>
      <dgm:spPr/>
    </dgm:pt>
    <dgm:pt modelId="{FB9CA320-4B8E-41CC-8CD0-7A6666CD8F53}" type="pres">
      <dgm:prSet presAssocID="{994E0C3D-7D22-4253-BDBD-45E94B8A3C69}" presName="boxAndChildren" presStyleCnt="0"/>
      <dgm:spPr/>
    </dgm:pt>
    <dgm:pt modelId="{1E7AB527-561A-45B2-BEFD-02398C4D8C2D}" type="pres">
      <dgm:prSet presAssocID="{994E0C3D-7D22-4253-BDBD-45E94B8A3C69}" presName="parentTextBox" presStyleLbl="node1" presStyleIdx="0" presStyleCnt="2"/>
      <dgm:spPr/>
    </dgm:pt>
    <dgm:pt modelId="{91BA366A-5BF6-4FA2-8B8F-D616145794AE}" type="pres">
      <dgm:prSet presAssocID="{994E0C3D-7D22-4253-BDBD-45E94B8A3C69}" presName="entireBox" presStyleLbl="node1" presStyleIdx="0" presStyleCnt="2"/>
      <dgm:spPr/>
    </dgm:pt>
    <dgm:pt modelId="{23DA9A4B-DECB-4CFF-9C46-BE1A1F14D388}" type="pres">
      <dgm:prSet presAssocID="{994E0C3D-7D22-4253-BDBD-45E94B8A3C69}" presName="descendantBox" presStyleCnt="0"/>
      <dgm:spPr/>
    </dgm:pt>
    <dgm:pt modelId="{B76EF82A-AB67-4EA7-AACF-C9F3408B5BDE}" type="pres">
      <dgm:prSet presAssocID="{2413D4C3-AF1F-47A1-A199-822D304222FC}" presName="childTextBox" presStyleLbl="fgAccFollowNode1" presStyleIdx="0" presStyleCnt="4">
        <dgm:presLayoutVars>
          <dgm:bulletEnabled val="1"/>
        </dgm:presLayoutVars>
      </dgm:prSet>
      <dgm:spPr/>
    </dgm:pt>
    <dgm:pt modelId="{AD6B4BA8-5704-497A-B820-12EF5A2DC936}" type="pres">
      <dgm:prSet presAssocID="{F4077CCE-2361-4859-9952-466B33D07F69}" presName="childTextBox" presStyleLbl="fgAccFollowNode1" presStyleIdx="1" presStyleCnt="4">
        <dgm:presLayoutVars>
          <dgm:bulletEnabled val="1"/>
        </dgm:presLayoutVars>
      </dgm:prSet>
      <dgm:spPr/>
    </dgm:pt>
    <dgm:pt modelId="{AAFCBB78-4310-4835-824B-A5D1AF0A6FBB}" type="pres">
      <dgm:prSet presAssocID="{2BCC607E-4C0E-4998-8306-9CBF1121D0FC}" presName="sp" presStyleCnt="0"/>
      <dgm:spPr/>
    </dgm:pt>
    <dgm:pt modelId="{61CC7C11-5D8B-4FE6-8692-89BB3777F26B}" type="pres">
      <dgm:prSet presAssocID="{CFBCE5B4-5466-4EFA-B3EF-4AF220CAE0BF}" presName="arrowAndChildren" presStyleCnt="0"/>
      <dgm:spPr/>
    </dgm:pt>
    <dgm:pt modelId="{6173890B-C86E-4915-82D9-648AA49C866D}" type="pres">
      <dgm:prSet presAssocID="{CFBCE5B4-5466-4EFA-B3EF-4AF220CAE0BF}" presName="parentTextArrow" presStyleLbl="node1" presStyleIdx="0" presStyleCnt="2"/>
      <dgm:spPr/>
    </dgm:pt>
    <dgm:pt modelId="{6CFF52F9-7F29-4690-B0A4-2DD0550E806E}" type="pres">
      <dgm:prSet presAssocID="{CFBCE5B4-5466-4EFA-B3EF-4AF220CAE0BF}" presName="arrow" presStyleLbl="node1" presStyleIdx="1" presStyleCnt="2"/>
      <dgm:spPr/>
    </dgm:pt>
    <dgm:pt modelId="{8C636E87-CA07-404A-A527-4E50109A8FC9}" type="pres">
      <dgm:prSet presAssocID="{CFBCE5B4-5466-4EFA-B3EF-4AF220CAE0BF}" presName="descendantArrow" presStyleCnt="0"/>
      <dgm:spPr/>
    </dgm:pt>
    <dgm:pt modelId="{5C7B272F-186C-4CD6-940A-C73ECD843E7B}" type="pres">
      <dgm:prSet presAssocID="{BD41FC20-E831-4BA0-BF88-7805EC6AC3AD}" presName="childTextArrow" presStyleLbl="fgAccFollowNode1" presStyleIdx="2" presStyleCnt="4">
        <dgm:presLayoutVars>
          <dgm:bulletEnabled val="1"/>
        </dgm:presLayoutVars>
      </dgm:prSet>
      <dgm:spPr/>
    </dgm:pt>
    <dgm:pt modelId="{FF1E839D-E164-41E8-ABA4-7C7494F12C47}" type="pres">
      <dgm:prSet presAssocID="{7EB634BE-F74D-424F-A39E-472E6A728FD1}" presName="childTextArrow" presStyleLbl="fgAccFollowNode1" presStyleIdx="3" presStyleCnt="4">
        <dgm:presLayoutVars>
          <dgm:bulletEnabled val="1"/>
        </dgm:presLayoutVars>
      </dgm:prSet>
      <dgm:spPr/>
    </dgm:pt>
  </dgm:ptLst>
  <dgm:cxnLst>
    <dgm:cxn modelId="{6E7E641D-A254-4C54-A295-C7DC509D17D0}" srcId="{37F52177-08CF-460D-B831-58942CB0761A}" destId="{CFBCE5B4-5466-4EFA-B3EF-4AF220CAE0BF}" srcOrd="0" destOrd="0" parTransId="{C0AF581D-BE7A-45AC-AF35-7CED2207F835}" sibTransId="{2BCC607E-4C0E-4998-8306-9CBF1121D0FC}"/>
    <dgm:cxn modelId="{E281AE2C-40F1-48B0-B131-4C5CACC0390B}" type="presOf" srcId="{37F52177-08CF-460D-B831-58942CB0761A}" destId="{07FD9023-442E-4816-8BCB-401C1524D9D1}" srcOrd="0" destOrd="0" presId="urn:microsoft.com/office/officeart/2005/8/layout/process4"/>
    <dgm:cxn modelId="{0183392D-8459-4CA3-9AA9-05C705EC3900}" type="presOf" srcId="{2413D4C3-AF1F-47A1-A199-822D304222FC}" destId="{B76EF82A-AB67-4EA7-AACF-C9F3408B5BDE}" srcOrd="0" destOrd="0" presId="urn:microsoft.com/office/officeart/2005/8/layout/process4"/>
    <dgm:cxn modelId="{2FA17B33-7E4D-4380-A51E-D96AD18B5078}" srcId="{994E0C3D-7D22-4253-BDBD-45E94B8A3C69}" destId="{2413D4C3-AF1F-47A1-A199-822D304222FC}" srcOrd="0" destOrd="0" parTransId="{C5CB6615-54E2-43A2-B39C-C2DE8B7F9875}" sibTransId="{A880751B-9077-44BF-9CF4-4CF340656008}"/>
    <dgm:cxn modelId="{1C35EA64-EBFE-477B-837F-0E7C1D15F1BD}" type="presOf" srcId="{994E0C3D-7D22-4253-BDBD-45E94B8A3C69}" destId="{1E7AB527-561A-45B2-BEFD-02398C4D8C2D}" srcOrd="0" destOrd="0" presId="urn:microsoft.com/office/officeart/2005/8/layout/process4"/>
    <dgm:cxn modelId="{7B7DCB46-1740-4E1F-BAB7-0CBFDE5819C0}" type="presOf" srcId="{F4077CCE-2361-4859-9952-466B33D07F69}" destId="{AD6B4BA8-5704-497A-B820-12EF5A2DC936}" srcOrd="0" destOrd="0" presId="urn:microsoft.com/office/officeart/2005/8/layout/process4"/>
    <dgm:cxn modelId="{92B98071-05A7-40DF-BB13-8AFFE41526E8}" srcId="{CFBCE5B4-5466-4EFA-B3EF-4AF220CAE0BF}" destId="{BD41FC20-E831-4BA0-BF88-7805EC6AC3AD}" srcOrd="0" destOrd="0" parTransId="{D429D557-A6C5-48DA-8045-A387E1D701BE}" sibTransId="{42105DB7-7489-45AC-971B-32871D07215B}"/>
    <dgm:cxn modelId="{48E8FA53-1DAE-491B-8FE5-5B2BCD004B7D}" type="presOf" srcId="{BD41FC20-E831-4BA0-BF88-7805EC6AC3AD}" destId="{5C7B272F-186C-4CD6-940A-C73ECD843E7B}" srcOrd="0" destOrd="0" presId="urn:microsoft.com/office/officeart/2005/8/layout/process4"/>
    <dgm:cxn modelId="{0EF26C91-7762-4789-942E-1EFAB921807C}" type="presOf" srcId="{7EB634BE-F74D-424F-A39E-472E6A728FD1}" destId="{FF1E839D-E164-41E8-ABA4-7C7494F12C47}" srcOrd="0" destOrd="0" presId="urn:microsoft.com/office/officeart/2005/8/layout/process4"/>
    <dgm:cxn modelId="{6872E794-8A43-457C-B51F-6B660C931C84}" type="presOf" srcId="{CFBCE5B4-5466-4EFA-B3EF-4AF220CAE0BF}" destId="{6CFF52F9-7F29-4690-B0A4-2DD0550E806E}" srcOrd="1" destOrd="0" presId="urn:microsoft.com/office/officeart/2005/8/layout/process4"/>
    <dgm:cxn modelId="{E81C1C97-DCC4-4ED1-AB75-7692826BE0A4}" type="presOf" srcId="{994E0C3D-7D22-4253-BDBD-45E94B8A3C69}" destId="{91BA366A-5BF6-4FA2-8B8F-D616145794AE}" srcOrd="1" destOrd="0" presId="urn:microsoft.com/office/officeart/2005/8/layout/process4"/>
    <dgm:cxn modelId="{5911B59E-9A4E-40B9-AA8A-E9D9E7AA1455}" srcId="{994E0C3D-7D22-4253-BDBD-45E94B8A3C69}" destId="{F4077CCE-2361-4859-9952-466B33D07F69}" srcOrd="1" destOrd="0" parTransId="{740C1F8F-08A4-4B48-BAC2-7AC2736EFD08}" sibTransId="{F07959D6-0CDE-4FA5-BD17-919FECEC66E8}"/>
    <dgm:cxn modelId="{80E1A7CA-7C47-475D-8E22-F88F32FC6C82}" srcId="{37F52177-08CF-460D-B831-58942CB0761A}" destId="{994E0C3D-7D22-4253-BDBD-45E94B8A3C69}" srcOrd="1" destOrd="0" parTransId="{856B873C-E260-4A5F-AD62-90032AD83FF6}" sibTransId="{A32DC4BC-547F-481A-BF11-3BA3DB6124FE}"/>
    <dgm:cxn modelId="{5FFD23DA-8EB5-40C2-B510-2817C50F22B2}" srcId="{CFBCE5B4-5466-4EFA-B3EF-4AF220CAE0BF}" destId="{7EB634BE-F74D-424F-A39E-472E6A728FD1}" srcOrd="1" destOrd="0" parTransId="{A5C23C00-31EF-4508-AAA1-7F3BD70530E2}" sibTransId="{21DDB227-A5CB-4A65-AD1D-11F619031BDF}"/>
    <dgm:cxn modelId="{3DEAD5EC-41F5-4385-8D7E-32ACB538C2F5}" type="presOf" srcId="{CFBCE5B4-5466-4EFA-B3EF-4AF220CAE0BF}" destId="{6173890B-C86E-4915-82D9-648AA49C866D}" srcOrd="0" destOrd="0" presId="urn:microsoft.com/office/officeart/2005/8/layout/process4"/>
    <dgm:cxn modelId="{69CB7843-3C6D-4E93-ABB1-1810C3EB7123}" type="presParOf" srcId="{07FD9023-442E-4816-8BCB-401C1524D9D1}" destId="{FB9CA320-4B8E-41CC-8CD0-7A6666CD8F53}" srcOrd="0" destOrd="0" presId="urn:microsoft.com/office/officeart/2005/8/layout/process4"/>
    <dgm:cxn modelId="{66EB2183-62A0-4BD1-AE4C-15CB62C3666A}" type="presParOf" srcId="{FB9CA320-4B8E-41CC-8CD0-7A6666CD8F53}" destId="{1E7AB527-561A-45B2-BEFD-02398C4D8C2D}" srcOrd="0" destOrd="0" presId="urn:microsoft.com/office/officeart/2005/8/layout/process4"/>
    <dgm:cxn modelId="{53C7F1BB-8D50-4441-AACE-0D578946A7DE}" type="presParOf" srcId="{FB9CA320-4B8E-41CC-8CD0-7A6666CD8F53}" destId="{91BA366A-5BF6-4FA2-8B8F-D616145794AE}" srcOrd="1" destOrd="0" presId="urn:microsoft.com/office/officeart/2005/8/layout/process4"/>
    <dgm:cxn modelId="{CB4F9951-FD53-4FCA-B5CE-2F47F4B30228}" type="presParOf" srcId="{FB9CA320-4B8E-41CC-8CD0-7A6666CD8F53}" destId="{23DA9A4B-DECB-4CFF-9C46-BE1A1F14D388}" srcOrd="2" destOrd="0" presId="urn:microsoft.com/office/officeart/2005/8/layout/process4"/>
    <dgm:cxn modelId="{D0609C64-D783-4AAA-B960-F580EC6A5FFC}" type="presParOf" srcId="{23DA9A4B-DECB-4CFF-9C46-BE1A1F14D388}" destId="{B76EF82A-AB67-4EA7-AACF-C9F3408B5BDE}" srcOrd="0" destOrd="0" presId="urn:microsoft.com/office/officeart/2005/8/layout/process4"/>
    <dgm:cxn modelId="{61A6675A-0514-401D-9AAE-902893A3A993}" type="presParOf" srcId="{23DA9A4B-DECB-4CFF-9C46-BE1A1F14D388}" destId="{AD6B4BA8-5704-497A-B820-12EF5A2DC936}" srcOrd="1" destOrd="0" presId="urn:microsoft.com/office/officeart/2005/8/layout/process4"/>
    <dgm:cxn modelId="{0CE1F5DF-F299-460C-ABB6-D99D459F5603}" type="presParOf" srcId="{07FD9023-442E-4816-8BCB-401C1524D9D1}" destId="{AAFCBB78-4310-4835-824B-A5D1AF0A6FBB}" srcOrd="1" destOrd="0" presId="urn:microsoft.com/office/officeart/2005/8/layout/process4"/>
    <dgm:cxn modelId="{F8062965-DF0F-4245-9544-593EB0A41FCB}" type="presParOf" srcId="{07FD9023-442E-4816-8BCB-401C1524D9D1}" destId="{61CC7C11-5D8B-4FE6-8692-89BB3777F26B}" srcOrd="2" destOrd="0" presId="urn:microsoft.com/office/officeart/2005/8/layout/process4"/>
    <dgm:cxn modelId="{57AD3E21-3A74-4468-9A60-8555C0C4271A}" type="presParOf" srcId="{61CC7C11-5D8B-4FE6-8692-89BB3777F26B}" destId="{6173890B-C86E-4915-82D9-648AA49C866D}" srcOrd="0" destOrd="0" presId="urn:microsoft.com/office/officeart/2005/8/layout/process4"/>
    <dgm:cxn modelId="{0C7242E8-EB37-4705-94C2-85B16A0BD843}" type="presParOf" srcId="{61CC7C11-5D8B-4FE6-8692-89BB3777F26B}" destId="{6CFF52F9-7F29-4690-B0A4-2DD0550E806E}" srcOrd="1" destOrd="0" presId="urn:microsoft.com/office/officeart/2005/8/layout/process4"/>
    <dgm:cxn modelId="{585A0477-7F36-4490-9223-B7B60D57E3E4}" type="presParOf" srcId="{61CC7C11-5D8B-4FE6-8692-89BB3777F26B}" destId="{8C636E87-CA07-404A-A527-4E50109A8FC9}" srcOrd="2" destOrd="0" presId="urn:microsoft.com/office/officeart/2005/8/layout/process4"/>
    <dgm:cxn modelId="{8E74C86D-1F12-4F3F-AE7B-6546E55659FB}" type="presParOf" srcId="{8C636E87-CA07-404A-A527-4E50109A8FC9}" destId="{5C7B272F-186C-4CD6-940A-C73ECD843E7B}" srcOrd="0" destOrd="0" presId="urn:microsoft.com/office/officeart/2005/8/layout/process4"/>
    <dgm:cxn modelId="{0C5B92F6-A566-4525-92F8-FFDD0BE935A0}" type="presParOf" srcId="{8C636E87-CA07-404A-A527-4E50109A8FC9}" destId="{FF1E839D-E164-41E8-ABA4-7C7494F12C47}" srcOrd="1"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7F52177-08CF-460D-B831-58942CB0761A}" type="doc">
      <dgm:prSet loTypeId="urn:microsoft.com/office/officeart/2005/8/layout/process4" loCatId="list" qsTypeId="urn:microsoft.com/office/officeart/2005/8/quickstyle/simple1" qsCatId="simple" csTypeId="urn:microsoft.com/office/officeart/2005/8/colors/accent3_2" csCatId="accent3" phldr="1"/>
      <dgm:spPr/>
      <dgm:t>
        <a:bodyPr/>
        <a:lstStyle/>
        <a:p>
          <a:endParaRPr lang="en-GB"/>
        </a:p>
      </dgm:t>
    </dgm:pt>
    <dgm:pt modelId="{90B8BCA6-6F6E-47B1-94C6-857EE3BED133}">
      <dgm:prSet custT="1"/>
      <dgm:spPr/>
      <dgm:t>
        <a:bodyPr/>
        <a:lstStyle/>
        <a:p>
          <a:r>
            <a:rPr lang="en-GB" sz="1800"/>
            <a:t>How do we use our data to identify key cohorts of our audience?</a:t>
          </a:r>
        </a:p>
      </dgm:t>
    </dgm:pt>
    <dgm:pt modelId="{8F6C5550-FA89-432E-9065-A210C884E07A}" type="parTrans" cxnId="{0641F594-2B64-4045-971A-2B08C7A9D8E0}">
      <dgm:prSet/>
      <dgm:spPr/>
      <dgm:t>
        <a:bodyPr/>
        <a:lstStyle/>
        <a:p>
          <a:endParaRPr lang="en-GB"/>
        </a:p>
      </dgm:t>
    </dgm:pt>
    <dgm:pt modelId="{06AD5290-6DF8-4965-8DF6-57ECE03C52D0}" type="sibTrans" cxnId="{0641F594-2B64-4045-971A-2B08C7A9D8E0}">
      <dgm:prSet/>
      <dgm:spPr/>
      <dgm:t>
        <a:bodyPr/>
        <a:lstStyle/>
        <a:p>
          <a:endParaRPr lang="en-GB"/>
        </a:p>
      </dgm:t>
    </dgm:pt>
    <dgm:pt modelId="{5189AD1F-ACAC-4931-8965-D83DD915396D}">
      <dgm:prSet/>
      <dgm:spPr/>
      <dgm:t>
        <a:bodyPr/>
        <a:lstStyle/>
        <a:p>
          <a:r>
            <a:rPr lang="en-GB"/>
            <a:t>How do we design our multimedia offering to match our data?</a:t>
          </a:r>
        </a:p>
      </dgm:t>
    </dgm:pt>
    <dgm:pt modelId="{84B89E3C-8C0F-4F9F-B865-5A62B1BD74EC}" type="parTrans" cxnId="{85BD239C-5E0F-4700-8A97-18CDD4EBB02E}">
      <dgm:prSet/>
      <dgm:spPr/>
      <dgm:t>
        <a:bodyPr/>
        <a:lstStyle/>
        <a:p>
          <a:endParaRPr lang="en-GB"/>
        </a:p>
      </dgm:t>
    </dgm:pt>
    <dgm:pt modelId="{594783C8-352F-4330-8761-B7FB55CE8C6F}" type="sibTrans" cxnId="{85BD239C-5E0F-4700-8A97-18CDD4EBB02E}">
      <dgm:prSet/>
      <dgm:spPr/>
      <dgm:t>
        <a:bodyPr/>
        <a:lstStyle/>
        <a:p>
          <a:endParaRPr lang="en-GB"/>
        </a:p>
      </dgm:t>
    </dgm:pt>
    <dgm:pt modelId="{71054A2F-7564-46FF-B243-700B340CAB66}">
      <dgm:prSet custT="1"/>
      <dgm:spPr/>
      <dgm:t>
        <a:bodyPr/>
        <a:lstStyle/>
        <a:p>
          <a:r>
            <a:rPr lang="en-GB" sz="1800"/>
            <a:t>How we evaluate the project?</a:t>
          </a:r>
        </a:p>
      </dgm:t>
    </dgm:pt>
    <dgm:pt modelId="{E27A20F4-9C41-4FF9-B7AE-392B159135BB}" type="parTrans" cxnId="{23962AA2-EEE2-4D47-9025-D1350E259880}">
      <dgm:prSet/>
      <dgm:spPr/>
      <dgm:t>
        <a:bodyPr/>
        <a:lstStyle/>
        <a:p>
          <a:endParaRPr lang="en-GB"/>
        </a:p>
      </dgm:t>
    </dgm:pt>
    <dgm:pt modelId="{842E87F4-0B98-463F-9B0E-DE95C23FCA7D}" type="sibTrans" cxnId="{23962AA2-EEE2-4D47-9025-D1350E259880}">
      <dgm:prSet/>
      <dgm:spPr/>
      <dgm:t>
        <a:bodyPr/>
        <a:lstStyle/>
        <a:p>
          <a:endParaRPr lang="en-GB"/>
        </a:p>
      </dgm:t>
    </dgm:pt>
    <dgm:pt modelId="{7DB0DE36-9C5A-48A7-A353-E08ECEF5FB3E}">
      <dgm:prSet custT="1"/>
      <dgm:spPr/>
      <dgm:t>
        <a:bodyPr/>
        <a:lstStyle/>
        <a:p>
          <a:r>
            <a:rPr lang="en-GB" sz="1800"/>
            <a:t>How do we craft our message considering this information?</a:t>
          </a:r>
        </a:p>
      </dgm:t>
    </dgm:pt>
    <dgm:pt modelId="{211967E4-A1E8-4ED1-8334-DE84AE51F27F}" type="parTrans" cxnId="{4861837D-D787-407B-920A-D7B1FBF44F99}">
      <dgm:prSet/>
      <dgm:spPr/>
      <dgm:t>
        <a:bodyPr/>
        <a:lstStyle/>
        <a:p>
          <a:endParaRPr lang="en-GB"/>
        </a:p>
      </dgm:t>
    </dgm:pt>
    <dgm:pt modelId="{2307EBBB-6658-4C30-A1D3-32ADE4BF1688}" type="sibTrans" cxnId="{4861837D-D787-407B-920A-D7B1FBF44F99}">
      <dgm:prSet/>
      <dgm:spPr/>
      <dgm:t>
        <a:bodyPr/>
        <a:lstStyle/>
        <a:p>
          <a:endParaRPr lang="en-GB"/>
        </a:p>
      </dgm:t>
    </dgm:pt>
    <dgm:pt modelId="{99F67AA6-808C-47D8-9967-3D216FC02405}">
      <dgm:prSet/>
      <dgm:spPr/>
      <dgm:t>
        <a:bodyPr/>
        <a:lstStyle/>
        <a:p>
          <a:r>
            <a:rPr lang="en-GB"/>
            <a:t>Can we segment by geography and demographics?</a:t>
          </a:r>
        </a:p>
      </dgm:t>
    </dgm:pt>
    <dgm:pt modelId="{4740C644-05A2-4B9A-B396-F454CE4045B8}" type="parTrans" cxnId="{343AE63B-5C97-45C9-B53C-0D92BC1BD625}">
      <dgm:prSet/>
      <dgm:spPr/>
      <dgm:t>
        <a:bodyPr/>
        <a:lstStyle/>
        <a:p>
          <a:endParaRPr lang="en-GB"/>
        </a:p>
      </dgm:t>
    </dgm:pt>
    <dgm:pt modelId="{E092C058-AEE3-4976-B7CB-3989A755AA5C}" type="sibTrans" cxnId="{343AE63B-5C97-45C9-B53C-0D92BC1BD625}">
      <dgm:prSet/>
      <dgm:spPr/>
      <dgm:t>
        <a:bodyPr/>
        <a:lstStyle/>
        <a:p>
          <a:endParaRPr lang="en-GB"/>
        </a:p>
      </dgm:t>
    </dgm:pt>
    <dgm:pt modelId="{CE507216-3810-455E-9944-4F7370DC7DBB}">
      <dgm:prSet/>
      <dgm:spPr/>
      <dgm:t>
        <a:bodyPr/>
        <a:lstStyle/>
        <a:p>
          <a:r>
            <a:rPr lang="en-GB"/>
            <a:t>How do we engage &gt;200 contractors?</a:t>
          </a:r>
        </a:p>
      </dgm:t>
    </dgm:pt>
    <dgm:pt modelId="{8F75E0C7-3527-4BE3-8E59-5AD2B88DD884}" type="parTrans" cxnId="{9FCA4DA6-7D12-4DB4-AAFC-6440870D32F3}">
      <dgm:prSet/>
      <dgm:spPr/>
      <dgm:t>
        <a:bodyPr/>
        <a:lstStyle/>
        <a:p>
          <a:endParaRPr lang="en-GB"/>
        </a:p>
      </dgm:t>
    </dgm:pt>
    <dgm:pt modelId="{359E342C-838E-43ED-BA5D-B794C5880394}" type="sibTrans" cxnId="{9FCA4DA6-7D12-4DB4-AAFC-6440870D32F3}">
      <dgm:prSet/>
      <dgm:spPr/>
      <dgm:t>
        <a:bodyPr/>
        <a:lstStyle/>
        <a:p>
          <a:endParaRPr lang="en-GB"/>
        </a:p>
      </dgm:t>
    </dgm:pt>
    <dgm:pt modelId="{3AAA55C4-ABEB-461E-A43F-EDB5F94EF24E}">
      <dgm:prSet/>
      <dgm:spPr/>
      <dgm:t>
        <a:bodyPr/>
        <a:lstStyle/>
        <a:p>
          <a:r>
            <a:rPr lang="en-GB"/>
            <a:t>Make it easy to do the right thing</a:t>
          </a:r>
        </a:p>
      </dgm:t>
    </dgm:pt>
    <dgm:pt modelId="{261ACE1C-23FE-489E-9ABD-87CBC3DF683F}" type="parTrans" cxnId="{86F7F768-31B5-4F07-9262-E1711ACDD0E9}">
      <dgm:prSet/>
      <dgm:spPr/>
      <dgm:t>
        <a:bodyPr/>
        <a:lstStyle/>
        <a:p>
          <a:endParaRPr lang="en-GB"/>
        </a:p>
      </dgm:t>
    </dgm:pt>
    <dgm:pt modelId="{AB5C0CAB-E5B9-497F-912F-7D2C2FD2131B}" type="sibTrans" cxnId="{86F7F768-31B5-4F07-9262-E1711ACDD0E9}">
      <dgm:prSet/>
      <dgm:spPr/>
      <dgm:t>
        <a:bodyPr/>
        <a:lstStyle/>
        <a:p>
          <a:endParaRPr lang="en-GB"/>
        </a:p>
      </dgm:t>
    </dgm:pt>
    <dgm:pt modelId="{32E11540-2677-4F62-AF86-EABD30140A68}">
      <dgm:prSet/>
      <dgm:spPr/>
      <dgm:t>
        <a:bodyPr/>
        <a:lstStyle/>
        <a:p>
          <a:r>
            <a:rPr lang="en-GB"/>
            <a:t>How do we best reach the different elements of our audience?</a:t>
          </a:r>
        </a:p>
      </dgm:t>
    </dgm:pt>
    <dgm:pt modelId="{2B80A729-9435-49F9-9267-2758FADBA300}" type="parTrans" cxnId="{9B1829A5-4114-4F29-BF91-00223D5FBBD8}">
      <dgm:prSet/>
      <dgm:spPr/>
      <dgm:t>
        <a:bodyPr/>
        <a:lstStyle/>
        <a:p>
          <a:endParaRPr lang="en-GB"/>
        </a:p>
      </dgm:t>
    </dgm:pt>
    <dgm:pt modelId="{1076AEC2-35C7-4425-87DD-59936BC8DFD4}" type="sibTrans" cxnId="{9B1829A5-4114-4F29-BF91-00223D5FBBD8}">
      <dgm:prSet/>
      <dgm:spPr/>
      <dgm:t>
        <a:bodyPr/>
        <a:lstStyle/>
        <a:p>
          <a:endParaRPr lang="en-GB"/>
        </a:p>
      </dgm:t>
    </dgm:pt>
    <dgm:pt modelId="{696B785B-8A0D-4272-B19C-37E49894BA2C}">
      <dgm:prSet/>
      <dgm:spPr/>
      <dgm:t>
        <a:bodyPr/>
        <a:lstStyle/>
        <a:p>
          <a:r>
            <a:rPr lang="en-GB"/>
            <a:t>Two sources of information to validate</a:t>
          </a:r>
        </a:p>
      </dgm:t>
    </dgm:pt>
    <dgm:pt modelId="{47D6D6F3-D4D2-42A1-9296-DC014B9CC808}" type="parTrans" cxnId="{8F8E29BA-6FF4-466D-8888-CEB5F1929BE2}">
      <dgm:prSet/>
      <dgm:spPr/>
      <dgm:t>
        <a:bodyPr/>
        <a:lstStyle/>
        <a:p>
          <a:endParaRPr lang="en-GB"/>
        </a:p>
      </dgm:t>
    </dgm:pt>
    <dgm:pt modelId="{4A197F19-8664-4E54-AE1E-85471FC54E72}" type="sibTrans" cxnId="{8F8E29BA-6FF4-466D-8888-CEB5F1929BE2}">
      <dgm:prSet/>
      <dgm:spPr/>
      <dgm:t>
        <a:bodyPr/>
        <a:lstStyle/>
        <a:p>
          <a:endParaRPr lang="en-GB"/>
        </a:p>
      </dgm:t>
    </dgm:pt>
    <dgm:pt modelId="{6A35D86D-AC85-4C87-9A20-489258E9DAFA}">
      <dgm:prSet/>
      <dgm:spPr/>
      <dgm:t>
        <a:bodyPr/>
        <a:lstStyle/>
        <a:p>
          <a:r>
            <a:rPr lang="en-GB"/>
            <a:t>Clinical system data / dispensing data</a:t>
          </a:r>
        </a:p>
      </dgm:t>
    </dgm:pt>
    <dgm:pt modelId="{9345D219-359D-4415-8C90-87A53EDA7E7F}" type="parTrans" cxnId="{95E6DF5B-4758-4BE6-A57C-FB78696C3BE1}">
      <dgm:prSet/>
      <dgm:spPr/>
      <dgm:t>
        <a:bodyPr/>
        <a:lstStyle/>
        <a:p>
          <a:endParaRPr lang="en-GB"/>
        </a:p>
      </dgm:t>
    </dgm:pt>
    <dgm:pt modelId="{2B1FC806-F19B-4306-AF9B-DD0A05D46DDA}" type="sibTrans" cxnId="{95E6DF5B-4758-4BE6-A57C-FB78696C3BE1}">
      <dgm:prSet/>
      <dgm:spPr/>
      <dgm:t>
        <a:bodyPr/>
        <a:lstStyle/>
        <a:p>
          <a:endParaRPr lang="en-GB"/>
        </a:p>
      </dgm:t>
    </dgm:pt>
    <dgm:pt modelId="{8F7FE4CD-9B63-49AB-B64C-BEDF15DF1238}">
      <dgm:prSet/>
      <dgm:spPr/>
      <dgm:t>
        <a:bodyPr/>
        <a:lstStyle/>
        <a:p>
          <a:r>
            <a:rPr lang="en-GB"/>
            <a:t>Multimedia analysis</a:t>
          </a:r>
        </a:p>
      </dgm:t>
    </dgm:pt>
    <dgm:pt modelId="{3393C5C3-CB7C-4373-9530-6C14F469A0F4}" type="parTrans" cxnId="{FC0E48A3-06DB-4968-BAD1-A9BBCF54FEEE}">
      <dgm:prSet/>
      <dgm:spPr/>
      <dgm:t>
        <a:bodyPr/>
        <a:lstStyle/>
        <a:p>
          <a:endParaRPr lang="en-GB"/>
        </a:p>
      </dgm:t>
    </dgm:pt>
    <dgm:pt modelId="{524077A4-7914-4006-AABA-AAA553879676}" type="sibTrans" cxnId="{FC0E48A3-06DB-4968-BAD1-A9BBCF54FEEE}">
      <dgm:prSet/>
      <dgm:spPr/>
      <dgm:t>
        <a:bodyPr/>
        <a:lstStyle/>
        <a:p>
          <a:endParaRPr lang="en-GB"/>
        </a:p>
      </dgm:t>
    </dgm:pt>
    <dgm:pt modelId="{07FD9023-442E-4816-8BCB-401C1524D9D1}" type="pres">
      <dgm:prSet presAssocID="{37F52177-08CF-460D-B831-58942CB0761A}" presName="Name0" presStyleCnt="0">
        <dgm:presLayoutVars>
          <dgm:dir/>
          <dgm:animLvl val="lvl"/>
          <dgm:resizeHandles val="exact"/>
        </dgm:presLayoutVars>
      </dgm:prSet>
      <dgm:spPr/>
    </dgm:pt>
    <dgm:pt modelId="{2597513C-9902-4698-8D6F-742660FE9C25}" type="pres">
      <dgm:prSet presAssocID="{71054A2F-7564-46FF-B243-700B340CAB66}" presName="boxAndChildren" presStyleCnt="0"/>
      <dgm:spPr/>
    </dgm:pt>
    <dgm:pt modelId="{90177590-EEDA-4D8E-BF89-9C52C4EE9799}" type="pres">
      <dgm:prSet presAssocID="{71054A2F-7564-46FF-B243-700B340CAB66}" presName="parentTextBox" presStyleLbl="node1" presStyleIdx="0" presStyleCnt="3"/>
      <dgm:spPr/>
    </dgm:pt>
    <dgm:pt modelId="{C9FDC412-AE0E-4C9C-B9DE-FE4295C0B24C}" type="pres">
      <dgm:prSet presAssocID="{71054A2F-7564-46FF-B243-700B340CAB66}" presName="entireBox" presStyleLbl="node1" presStyleIdx="0" presStyleCnt="3"/>
      <dgm:spPr/>
    </dgm:pt>
    <dgm:pt modelId="{7D26E6A5-E653-4608-BAEC-DE471D9FB197}" type="pres">
      <dgm:prSet presAssocID="{71054A2F-7564-46FF-B243-700B340CAB66}" presName="descendantBox" presStyleCnt="0"/>
      <dgm:spPr/>
    </dgm:pt>
    <dgm:pt modelId="{B9B18B34-34A7-4FCC-BA74-F96411FB3EEB}" type="pres">
      <dgm:prSet presAssocID="{696B785B-8A0D-4272-B19C-37E49894BA2C}" presName="childTextBox" presStyleLbl="fgAccFollowNode1" presStyleIdx="0" presStyleCnt="8">
        <dgm:presLayoutVars>
          <dgm:bulletEnabled val="1"/>
        </dgm:presLayoutVars>
      </dgm:prSet>
      <dgm:spPr/>
    </dgm:pt>
    <dgm:pt modelId="{0D8D9E27-F18C-45A5-94F8-46DC945F6B59}" type="pres">
      <dgm:prSet presAssocID="{6A35D86D-AC85-4C87-9A20-489258E9DAFA}" presName="childTextBox" presStyleLbl="fgAccFollowNode1" presStyleIdx="1" presStyleCnt="8">
        <dgm:presLayoutVars>
          <dgm:bulletEnabled val="1"/>
        </dgm:presLayoutVars>
      </dgm:prSet>
      <dgm:spPr/>
    </dgm:pt>
    <dgm:pt modelId="{FF2B18FD-406C-4ACA-9FDE-3BD4E885C8A6}" type="pres">
      <dgm:prSet presAssocID="{8F7FE4CD-9B63-49AB-B64C-BEDF15DF1238}" presName="childTextBox" presStyleLbl="fgAccFollowNode1" presStyleIdx="2" presStyleCnt="8">
        <dgm:presLayoutVars>
          <dgm:bulletEnabled val="1"/>
        </dgm:presLayoutVars>
      </dgm:prSet>
      <dgm:spPr/>
    </dgm:pt>
    <dgm:pt modelId="{9877F2CB-7F8A-4DB2-A606-361F96CB5101}" type="pres">
      <dgm:prSet presAssocID="{2307EBBB-6658-4C30-A1D3-32ADE4BF1688}" presName="sp" presStyleCnt="0"/>
      <dgm:spPr/>
    </dgm:pt>
    <dgm:pt modelId="{73E2865D-FE07-404B-9D47-0926E482C2EA}" type="pres">
      <dgm:prSet presAssocID="{7DB0DE36-9C5A-48A7-A353-E08ECEF5FB3E}" presName="arrowAndChildren" presStyleCnt="0"/>
      <dgm:spPr/>
    </dgm:pt>
    <dgm:pt modelId="{EFFF1AC9-47BF-4236-BAFE-8ACC0E39F934}" type="pres">
      <dgm:prSet presAssocID="{7DB0DE36-9C5A-48A7-A353-E08ECEF5FB3E}" presName="parentTextArrow" presStyleLbl="node1" presStyleIdx="0" presStyleCnt="3"/>
      <dgm:spPr/>
    </dgm:pt>
    <dgm:pt modelId="{7FE1BFDB-52EC-45AE-AB38-B3E4A6F96A91}" type="pres">
      <dgm:prSet presAssocID="{7DB0DE36-9C5A-48A7-A353-E08ECEF5FB3E}" presName="arrow" presStyleLbl="node1" presStyleIdx="1" presStyleCnt="3"/>
      <dgm:spPr/>
    </dgm:pt>
    <dgm:pt modelId="{79E518F2-B001-409C-AC1B-BDA88F004B76}" type="pres">
      <dgm:prSet presAssocID="{7DB0DE36-9C5A-48A7-A353-E08ECEF5FB3E}" presName="descendantArrow" presStyleCnt="0"/>
      <dgm:spPr/>
    </dgm:pt>
    <dgm:pt modelId="{621BBD3D-8BF3-4690-8F57-9DEF3D16E0DC}" type="pres">
      <dgm:prSet presAssocID="{32E11540-2677-4F62-AF86-EABD30140A68}" presName="childTextArrow" presStyleLbl="fgAccFollowNode1" presStyleIdx="3" presStyleCnt="8">
        <dgm:presLayoutVars>
          <dgm:bulletEnabled val="1"/>
        </dgm:presLayoutVars>
      </dgm:prSet>
      <dgm:spPr/>
    </dgm:pt>
    <dgm:pt modelId="{98E27C7C-3E19-49CA-A1F3-C9336A72BCA9}" type="pres">
      <dgm:prSet presAssocID="{5189AD1F-ACAC-4931-8965-D83DD915396D}" presName="childTextArrow" presStyleLbl="fgAccFollowNode1" presStyleIdx="4" presStyleCnt="8">
        <dgm:presLayoutVars>
          <dgm:bulletEnabled val="1"/>
        </dgm:presLayoutVars>
      </dgm:prSet>
      <dgm:spPr/>
    </dgm:pt>
    <dgm:pt modelId="{15FB847D-7785-4BA1-A4F9-FD2F78B65A9F}" type="pres">
      <dgm:prSet presAssocID="{3AAA55C4-ABEB-461E-A43F-EDB5F94EF24E}" presName="childTextArrow" presStyleLbl="fgAccFollowNode1" presStyleIdx="5" presStyleCnt="8">
        <dgm:presLayoutVars>
          <dgm:bulletEnabled val="1"/>
        </dgm:presLayoutVars>
      </dgm:prSet>
      <dgm:spPr/>
    </dgm:pt>
    <dgm:pt modelId="{1B4D73F8-2922-4571-99FA-185E1153C549}" type="pres">
      <dgm:prSet presAssocID="{06AD5290-6DF8-4965-8DF6-57ECE03C52D0}" presName="sp" presStyleCnt="0"/>
      <dgm:spPr/>
    </dgm:pt>
    <dgm:pt modelId="{C45EE62E-6055-4AB8-8491-19739084D97C}" type="pres">
      <dgm:prSet presAssocID="{90B8BCA6-6F6E-47B1-94C6-857EE3BED133}" presName="arrowAndChildren" presStyleCnt="0"/>
      <dgm:spPr/>
    </dgm:pt>
    <dgm:pt modelId="{FE2A955B-C5EB-4D73-8CB5-A09F999DDB29}" type="pres">
      <dgm:prSet presAssocID="{90B8BCA6-6F6E-47B1-94C6-857EE3BED133}" presName="parentTextArrow" presStyleLbl="node1" presStyleIdx="1" presStyleCnt="3"/>
      <dgm:spPr/>
    </dgm:pt>
    <dgm:pt modelId="{9B5E9ACE-946F-4DDE-8E51-2E8B550A5103}" type="pres">
      <dgm:prSet presAssocID="{90B8BCA6-6F6E-47B1-94C6-857EE3BED133}" presName="arrow" presStyleLbl="node1" presStyleIdx="2" presStyleCnt="3"/>
      <dgm:spPr/>
    </dgm:pt>
    <dgm:pt modelId="{050C0A17-81F3-4D9E-906C-B8B1F633D278}" type="pres">
      <dgm:prSet presAssocID="{90B8BCA6-6F6E-47B1-94C6-857EE3BED133}" presName="descendantArrow" presStyleCnt="0"/>
      <dgm:spPr/>
    </dgm:pt>
    <dgm:pt modelId="{E6CDE31D-CA5B-4EED-B1E1-645E04372573}" type="pres">
      <dgm:prSet presAssocID="{99F67AA6-808C-47D8-9967-3D216FC02405}" presName="childTextArrow" presStyleLbl="fgAccFollowNode1" presStyleIdx="6" presStyleCnt="8">
        <dgm:presLayoutVars>
          <dgm:bulletEnabled val="1"/>
        </dgm:presLayoutVars>
      </dgm:prSet>
      <dgm:spPr/>
    </dgm:pt>
    <dgm:pt modelId="{413B34C0-BE27-49F8-B616-BF86BEB1DD16}" type="pres">
      <dgm:prSet presAssocID="{CE507216-3810-455E-9944-4F7370DC7DBB}" presName="childTextArrow" presStyleLbl="fgAccFollowNode1" presStyleIdx="7" presStyleCnt="8">
        <dgm:presLayoutVars>
          <dgm:bulletEnabled val="1"/>
        </dgm:presLayoutVars>
      </dgm:prSet>
      <dgm:spPr/>
    </dgm:pt>
  </dgm:ptLst>
  <dgm:cxnLst>
    <dgm:cxn modelId="{7415C902-5CD8-4471-8680-C7571F73CFDC}" type="presOf" srcId="{71054A2F-7564-46FF-B243-700B340CAB66}" destId="{90177590-EEDA-4D8E-BF89-9C52C4EE9799}" srcOrd="0" destOrd="0" presId="urn:microsoft.com/office/officeart/2005/8/layout/process4"/>
    <dgm:cxn modelId="{9A2F6910-B085-4B85-B46B-93D53B6BCCCF}" type="presOf" srcId="{71054A2F-7564-46FF-B243-700B340CAB66}" destId="{C9FDC412-AE0E-4C9C-B9DE-FE4295C0B24C}" srcOrd="1" destOrd="0" presId="urn:microsoft.com/office/officeart/2005/8/layout/process4"/>
    <dgm:cxn modelId="{B36D3A1C-5765-4E3F-8EB7-5A3DD78F63CF}" type="presOf" srcId="{7DB0DE36-9C5A-48A7-A353-E08ECEF5FB3E}" destId="{7FE1BFDB-52EC-45AE-AB38-B3E4A6F96A91}" srcOrd="1" destOrd="0" presId="urn:microsoft.com/office/officeart/2005/8/layout/process4"/>
    <dgm:cxn modelId="{E281AE2C-40F1-48B0-B131-4C5CACC0390B}" type="presOf" srcId="{37F52177-08CF-460D-B831-58942CB0761A}" destId="{07FD9023-442E-4816-8BCB-401C1524D9D1}" srcOrd="0" destOrd="0" presId="urn:microsoft.com/office/officeart/2005/8/layout/process4"/>
    <dgm:cxn modelId="{4217F838-BBCB-4822-9823-35B846B1A62A}" type="presOf" srcId="{32E11540-2677-4F62-AF86-EABD30140A68}" destId="{621BBD3D-8BF3-4690-8F57-9DEF3D16E0DC}" srcOrd="0" destOrd="0" presId="urn:microsoft.com/office/officeart/2005/8/layout/process4"/>
    <dgm:cxn modelId="{343AE63B-5C97-45C9-B53C-0D92BC1BD625}" srcId="{90B8BCA6-6F6E-47B1-94C6-857EE3BED133}" destId="{99F67AA6-808C-47D8-9967-3D216FC02405}" srcOrd="0" destOrd="0" parTransId="{4740C644-05A2-4B9A-B396-F454CE4045B8}" sibTransId="{E092C058-AEE3-4976-B7CB-3989A755AA5C}"/>
    <dgm:cxn modelId="{95E6DF5B-4758-4BE6-A57C-FB78696C3BE1}" srcId="{71054A2F-7564-46FF-B243-700B340CAB66}" destId="{6A35D86D-AC85-4C87-9A20-489258E9DAFA}" srcOrd="1" destOrd="0" parTransId="{9345D219-359D-4415-8C90-87A53EDA7E7F}" sibTransId="{2B1FC806-F19B-4306-AF9B-DD0A05D46DDA}"/>
    <dgm:cxn modelId="{188FA45D-ECDE-4B9D-8054-A8BEF254D5FD}" type="presOf" srcId="{90B8BCA6-6F6E-47B1-94C6-857EE3BED133}" destId="{9B5E9ACE-946F-4DDE-8E51-2E8B550A5103}" srcOrd="1" destOrd="0" presId="urn:microsoft.com/office/officeart/2005/8/layout/process4"/>
    <dgm:cxn modelId="{6FBD575E-250C-4500-BAB2-E006583E411A}" type="presOf" srcId="{6A35D86D-AC85-4C87-9A20-489258E9DAFA}" destId="{0D8D9E27-F18C-45A5-94F8-46DC945F6B59}" srcOrd="0" destOrd="0" presId="urn:microsoft.com/office/officeart/2005/8/layout/process4"/>
    <dgm:cxn modelId="{7F579666-7C7B-4E0C-9DDF-E237B88CA807}" type="presOf" srcId="{99F67AA6-808C-47D8-9967-3D216FC02405}" destId="{E6CDE31D-CA5B-4EED-B1E1-645E04372573}" srcOrd="0" destOrd="0" presId="urn:microsoft.com/office/officeart/2005/8/layout/process4"/>
    <dgm:cxn modelId="{86F7F768-31B5-4F07-9262-E1711ACDD0E9}" srcId="{7DB0DE36-9C5A-48A7-A353-E08ECEF5FB3E}" destId="{3AAA55C4-ABEB-461E-A43F-EDB5F94EF24E}" srcOrd="2" destOrd="0" parTransId="{261ACE1C-23FE-489E-9ABD-87CBC3DF683F}" sibTransId="{AB5C0CAB-E5B9-497F-912F-7D2C2FD2131B}"/>
    <dgm:cxn modelId="{4861837D-D787-407B-920A-D7B1FBF44F99}" srcId="{37F52177-08CF-460D-B831-58942CB0761A}" destId="{7DB0DE36-9C5A-48A7-A353-E08ECEF5FB3E}" srcOrd="1" destOrd="0" parTransId="{211967E4-A1E8-4ED1-8334-DE84AE51F27F}" sibTransId="{2307EBBB-6658-4C30-A1D3-32ADE4BF1688}"/>
    <dgm:cxn modelId="{BBA1887F-CBCA-439A-80F6-D638E43F2B01}" type="presOf" srcId="{CE507216-3810-455E-9944-4F7370DC7DBB}" destId="{413B34C0-BE27-49F8-B616-BF86BEB1DD16}" srcOrd="0" destOrd="0" presId="urn:microsoft.com/office/officeart/2005/8/layout/process4"/>
    <dgm:cxn modelId="{0641F594-2B64-4045-971A-2B08C7A9D8E0}" srcId="{37F52177-08CF-460D-B831-58942CB0761A}" destId="{90B8BCA6-6F6E-47B1-94C6-857EE3BED133}" srcOrd="0" destOrd="0" parTransId="{8F6C5550-FA89-432E-9065-A210C884E07A}" sibTransId="{06AD5290-6DF8-4965-8DF6-57ECE03C52D0}"/>
    <dgm:cxn modelId="{85BD239C-5E0F-4700-8A97-18CDD4EBB02E}" srcId="{7DB0DE36-9C5A-48A7-A353-E08ECEF5FB3E}" destId="{5189AD1F-ACAC-4931-8965-D83DD915396D}" srcOrd="1" destOrd="0" parTransId="{84B89E3C-8C0F-4F9F-B865-5A62B1BD74EC}" sibTransId="{594783C8-352F-4330-8761-B7FB55CE8C6F}"/>
    <dgm:cxn modelId="{E918659E-360E-41DC-B395-A0181D99578B}" type="presOf" srcId="{696B785B-8A0D-4272-B19C-37E49894BA2C}" destId="{B9B18B34-34A7-4FCC-BA74-F96411FB3EEB}" srcOrd="0" destOrd="0" presId="urn:microsoft.com/office/officeart/2005/8/layout/process4"/>
    <dgm:cxn modelId="{23962AA2-EEE2-4D47-9025-D1350E259880}" srcId="{37F52177-08CF-460D-B831-58942CB0761A}" destId="{71054A2F-7564-46FF-B243-700B340CAB66}" srcOrd="2" destOrd="0" parTransId="{E27A20F4-9C41-4FF9-B7AE-392B159135BB}" sibTransId="{842E87F4-0B98-463F-9B0E-DE95C23FCA7D}"/>
    <dgm:cxn modelId="{FC0E48A3-06DB-4968-BAD1-A9BBCF54FEEE}" srcId="{71054A2F-7564-46FF-B243-700B340CAB66}" destId="{8F7FE4CD-9B63-49AB-B64C-BEDF15DF1238}" srcOrd="2" destOrd="0" parTransId="{3393C5C3-CB7C-4373-9530-6C14F469A0F4}" sibTransId="{524077A4-7914-4006-AABA-AAA553879676}"/>
    <dgm:cxn modelId="{9B1829A5-4114-4F29-BF91-00223D5FBBD8}" srcId="{7DB0DE36-9C5A-48A7-A353-E08ECEF5FB3E}" destId="{32E11540-2677-4F62-AF86-EABD30140A68}" srcOrd="0" destOrd="0" parTransId="{2B80A729-9435-49F9-9267-2758FADBA300}" sibTransId="{1076AEC2-35C7-4425-87DD-59936BC8DFD4}"/>
    <dgm:cxn modelId="{9FCA4DA6-7D12-4DB4-AAFC-6440870D32F3}" srcId="{90B8BCA6-6F6E-47B1-94C6-857EE3BED133}" destId="{CE507216-3810-455E-9944-4F7370DC7DBB}" srcOrd="1" destOrd="0" parTransId="{8F75E0C7-3527-4BE3-8E59-5AD2B88DD884}" sibTransId="{359E342C-838E-43ED-BA5D-B794C5880394}"/>
    <dgm:cxn modelId="{8F8E29BA-6FF4-466D-8888-CEB5F1929BE2}" srcId="{71054A2F-7564-46FF-B243-700B340CAB66}" destId="{696B785B-8A0D-4272-B19C-37E49894BA2C}" srcOrd="0" destOrd="0" parTransId="{47D6D6F3-D4D2-42A1-9296-DC014B9CC808}" sibTransId="{4A197F19-8664-4E54-AE1E-85471FC54E72}"/>
    <dgm:cxn modelId="{FF3A07C2-E5B0-468B-B1FA-B8B1AB559873}" type="presOf" srcId="{3AAA55C4-ABEB-461E-A43F-EDB5F94EF24E}" destId="{15FB847D-7785-4BA1-A4F9-FD2F78B65A9F}" srcOrd="0" destOrd="0" presId="urn:microsoft.com/office/officeart/2005/8/layout/process4"/>
    <dgm:cxn modelId="{5BC322C2-42A4-4914-8909-3FDE88C36410}" type="presOf" srcId="{7DB0DE36-9C5A-48A7-A353-E08ECEF5FB3E}" destId="{EFFF1AC9-47BF-4236-BAFE-8ACC0E39F934}" srcOrd="0" destOrd="0" presId="urn:microsoft.com/office/officeart/2005/8/layout/process4"/>
    <dgm:cxn modelId="{CF1F7BCB-C82A-4D9F-AB94-B14A887486D7}" type="presOf" srcId="{8F7FE4CD-9B63-49AB-B64C-BEDF15DF1238}" destId="{FF2B18FD-406C-4ACA-9FDE-3BD4E885C8A6}" srcOrd="0" destOrd="0" presId="urn:microsoft.com/office/officeart/2005/8/layout/process4"/>
    <dgm:cxn modelId="{335FA2E3-39F2-48BA-8CA8-786E170A77BF}" type="presOf" srcId="{5189AD1F-ACAC-4931-8965-D83DD915396D}" destId="{98E27C7C-3E19-49CA-A1F3-C9336A72BCA9}" srcOrd="0" destOrd="0" presId="urn:microsoft.com/office/officeart/2005/8/layout/process4"/>
    <dgm:cxn modelId="{1D4791EC-8E98-46FB-9E9B-489E61CFD6C2}" type="presOf" srcId="{90B8BCA6-6F6E-47B1-94C6-857EE3BED133}" destId="{FE2A955B-C5EB-4D73-8CB5-A09F999DDB29}" srcOrd="0" destOrd="0" presId="urn:microsoft.com/office/officeart/2005/8/layout/process4"/>
    <dgm:cxn modelId="{3926C72F-3944-49BF-B0BF-5AFBC385CFDD}" type="presParOf" srcId="{07FD9023-442E-4816-8BCB-401C1524D9D1}" destId="{2597513C-9902-4698-8D6F-742660FE9C25}" srcOrd="0" destOrd="0" presId="urn:microsoft.com/office/officeart/2005/8/layout/process4"/>
    <dgm:cxn modelId="{26FCC3A7-9F5A-450E-B4A2-5874B078511E}" type="presParOf" srcId="{2597513C-9902-4698-8D6F-742660FE9C25}" destId="{90177590-EEDA-4D8E-BF89-9C52C4EE9799}" srcOrd="0" destOrd="0" presId="urn:microsoft.com/office/officeart/2005/8/layout/process4"/>
    <dgm:cxn modelId="{EE05302A-7DC6-4DC5-8DFC-F36E539880AD}" type="presParOf" srcId="{2597513C-9902-4698-8D6F-742660FE9C25}" destId="{C9FDC412-AE0E-4C9C-B9DE-FE4295C0B24C}" srcOrd="1" destOrd="0" presId="urn:microsoft.com/office/officeart/2005/8/layout/process4"/>
    <dgm:cxn modelId="{37436FF8-2AE5-4BF7-92DF-9BDF13BB39F8}" type="presParOf" srcId="{2597513C-9902-4698-8D6F-742660FE9C25}" destId="{7D26E6A5-E653-4608-BAEC-DE471D9FB197}" srcOrd="2" destOrd="0" presId="urn:microsoft.com/office/officeart/2005/8/layout/process4"/>
    <dgm:cxn modelId="{77359ABA-065C-408C-8A8F-80A2FED9E5DC}" type="presParOf" srcId="{7D26E6A5-E653-4608-BAEC-DE471D9FB197}" destId="{B9B18B34-34A7-4FCC-BA74-F96411FB3EEB}" srcOrd="0" destOrd="0" presId="urn:microsoft.com/office/officeart/2005/8/layout/process4"/>
    <dgm:cxn modelId="{E792C9E6-CB79-4F03-8354-02FC251CA81C}" type="presParOf" srcId="{7D26E6A5-E653-4608-BAEC-DE471D9FB197}" destId="{0D8D9E27-F18C-45A5-94F8-46DC945F6B59}" srcOrd="1" destOrd="0" presId="urn:microsoft.com/office/officeart/2005/8/layout/process4"/>
    <dgm:cxn modelId="{C6089207-8E6E-4E2D-B609-6C6DC685710C}" type="presParOf" srcId="{7D26E6A5-E653-4608-BAEC-DE471D9FB197}" destId="{FF2B18FD-406C-4ACA-9FDE-3BD4E885C8A6}" srcOrd="2" destOrd="0" presId="urn:microsoft.com/office/officeart/2005/8/layout/process4"/>
    <dgm:cxn modelId="{86803B92-3DDF-409D-A814-C0E143E79A50}" type="presParOf" srcId="{07FD9023-442E-4816-8BCB-401C1524D9D1}" destId="{9877F2CB-7F8A-4DB2-A606-361F96CB5101}" srcOrd="1" destOrd="0" presId="urn:microsoft.com/office/officeart/2005/8/layout/process4"/>
    <dgm:cxn modelId="{E0E3D4E3-BF35-4B17-BD6E-CD7AD6F20FF7}" type="presParOf" srcId="{07FD9023-442E-4816-8BCB-401C1524D9D1}" destId="{73E2865D-FE07-404B-9D47-0926E482C2EA}" srcOrd="2" destOrd="0" presId="urn:microsoft.com/office/officeart/2005/8/layout/process4"/>
    <dgm:cxn modelId="{3F4B34AC-45E8-4FCC-A727-3495DE8E7838}" type="presParOf" srcId="{73E2865D-FE07-404B-9D47-0926E482C2EA}" destId="{EFFF1AC9-47BF-4236-BAFE-8ACC0E39F934}" srcOrd="0" destOrd="0" presId="urn:microsoft.com/office/officeart/2005/8/layout/process4"/>
    <dgm:cxn modelId="{4E6C902A-C770-47A3-A240-F508CE519340}" type="presParOf" srcId="{73E2865D-FE07-404B-9D47-0926E482C2EA}" destId="{7FE1BFDB-52EC-45AE-AB38-B3E4A6F96A91}" srcOrd="1" destOrd="0" presId="urn:microsoft.com/office/officeart/2005/8/layout/process4"/>
    <dgm:cxn modelId="{EB12441B-FC9D-462B-8A87-91D9F69FAEB9}" type="presParOf" srcId="{73E2865D-FE07-404B-9D47-0926E482C2EA}" destId="{79E518F2-B001-409C-AC1B-BDA88F004B76}" srcOrd="2" destOrd="0" presId="urn:microsoft.com/office/officeart/2005/8/layout/process4"/>
    <dgm:cxn modelId="{F0AD6319-5853-4823-B787-FE706CD14752}" type="presParOf" srcId="{79E518F2-B001-409C-AC1B-BDA88F004B76}" destId="{621BBD3D-8BF3-4690-8F57-9DEF3D16E0DC}" srcOrd="0" destOrd="0" presId="urn:microsoft.com/office/officeart/2005/8/layout/process4"/>
    <dgm:cxn modelId="{CF50B759-F8CE-4CEB-8B49-E72516DEBF77}" type="presParOf" srcId="{79E518F2-B001-409C-AC1B-BDA88F004B76}" destId="{98E27C7C-3E19-49CA-A1F3-C9336A72BCA9}" srcOrd="1" destOrd="0" presId="urn:microsoft.com/office/officeart/2005/8/layout/process4"/>
    <dgm:cxn modelId="{EBDE9954-9CAF-4D65-9328-E4FB792581BB}" type="presParOf" srcId="{79E518F2-B001-409C-AC1B-BDA88F004B76}" destId="{15FB847D-7785-4BA1-A4F9-FD2F78B65A9F}" srcOrd="2" destOrd="0" presId="urn:microsoft.com/office/officeart/2005/8/layout/process4"/>
    <dgm:cxn modelId="{689CE667-1D1E-4822-8D90-8D95079112A9}" type="presParOf" srcId="{07FD9023-442E-4816-8BCB-401C1524D9D1}" destId="{1B4D73F8-2922-4571-99FA-185E1153C549}" srcOrd="3" destOrd="0" presId="urn:microsoft.com/office/officeart/2005/8/layout/process4"/>
    <dgm:cxn modelId="{A238807F-3CCA-4073-8C46-C380E1049314}" type="presParOf" srcId="{07FD9023-442E-4816-8BCB-401C1524D9D1}" destId="{C45EE62E-6055-4AB8-8491-19739084D97C}" srcOrd="4" destOrd="0" presId="urn:microsoft.com/office/officeart/2005/8/layout/process4"/>
    <dgm:cxn modelId="{0C64281D-5A7D-4DAC-8A10-57E4A0E72E41}" type="presParOf" srcId="{C45EE62E-6055-4AB8-8491-19739084D97C}" destId="{FE2A955B-C5EB-4D73-8CB5-A09F999DDB29}" srcOrd="0" destOrd="0" presId="urn:microsoft.com/office/officeart/2005/8/layout/process4"/>
    <dgm:cxn modelId="{747C4F3F-0894-4772-AE10-C095DE0EE844}" type="presParOf" srcId="{C45EE62E-6055-4AB8-8491-19739084D97C}" destId="{9B5E9ACE-946F-4DDE-8E51-2E8B550A5103}" srcOrd="1" destOrd="0" presId="urn:microsoft.com/office/officeart/2005/8/layout/process4"/>
    <dgm:cxn modelId="{89FD08A6-375A-4E31-BD94-445B4B4E3002}" type="presParOf" srcId="{C45EE62E-6055-4AB8-8491-19739084D97C}" destId="{050C0A17-81F3-4D9E-906C-B8B1F633D278}" srcOrd="2" destOrd="0" presId="urn:microsoft.com/office/officeart/2005/8/layout/process4"/>
    <dgm:cxn modelId="{529F86B6-2C1B-4724-B80D-C96A19B4BDA9}" type="presParOf" srcId="{050C0A17-81F3-4D9E-906C-B8B1F633D278}" destId="{E6CDE31D-CA5B-4EED-B1E1-645E04372573}" srcOrd="0" destOrd="0" presId="urn:microsoft.com/office/officeart/2005/8/layout/process4"/>
    <dgm:cxn modelId="{53CAFACA-927E-43D4-8A58-0EA8BC288BB3}" type="presParOf" srcId="{050C0A17-81F3-4D9E-906C-B8B1F633D278}" destId="{413B34C0-BE27-49F8-B616-BF86BEB1DD16}" srcOrd="1" destOrd="0" presId="urn:microsoft.com/office/officeart/2005/8/layout/process4"/>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1AE9267-0C5F-42DE-BDBD-0F85DC762E0B}" type="doc">
      <dgm:prSet loTypeId="urn:microsoft.com/office/officeart/2005/8/layout/vList3" loCatId="picture" qsTypeId="urn:microsoft.com/office/officeart/2005/8/quickstyle/simple1" qsCatId="simple" csTypeId="urn:microsoft.com/office/officeart/2005/8/colors/accent2_2" csCatId="accent2" phldr="1"/>
      <dgm:spPr/>
      <dgm:t>
        <a:bodyPr/>
        <a:lstStyle/>
        <a:p>
          <a:endParaRPr lang="en-GB"/>
        </a:p>
      </dgm:t>
    </dgm:pt>
    <dgm:pt modelId="{3BD4069E-A00C-43DB-87B5-31FF35E946A6}">
      <dgm:prSet custT="1"/>
      <dgm:spPr/>
      <dgm:t>
        <a:bodyPr/>
        <a:lstStyle/>
        <a:p>
          <a:r>
            <a:rPr lang="en-GB" sz="1400">
              <a:solidFill>
                <a:schemeClr val="bg1"/>
              </a:solidFill>
            </a:rPr>
            <a:t>Reduce medicines spend &amp; promote population health</a:t>
          </a:r>
          <a:endParaRPr lang="en-GB" sz="1600">
            <a:solidFill>
              <a:schemeClr val="bg1"/>
            </a:solidFill>
          </a:endParaRPr>
        </a:p>
      </dgm:t>
    </dgm:pt>
    <dgm:pt modelId="{A006BC13-9CF3-48A6-9989-42E0AE660625}" type="parTrans" cxnId="{FDB2E60A-9C91-43EF-9697-405A2E31EED8}">
      <dgm:prSet/>
      <dgm:spPr/>
      <dgm:t>
        <a:bodyPr/>
        <a:lstStyle/>
        <a:p>
          <a:endParaRPr lang="en-GB"/>
        </a:p>
      </dgm:t>
    </dgm:pt>
    <dgm:pt modelId="{AC958E16-371E-4477-989A-49BE7B713DCE}" type="sibTrans" cxnId="{FDB2E60A-9C91-43EF-9697-405A2E31EED8}">
      <dgm:prSet/>
      <dgm:spPr/>
      <dgm:t>
        <a:bodyPr/>
        <a:lstStyle/>
        <a:p>
          <a:endParaRPr lang="en-GB"/>
        </a:p>
      </dgm:t>
    </dgm:pt>
    <dgm:pt modelId="{00A0CBE2-BEF0-4032-B6A4-B38A68F236CA}">
      <dgm:prSet custT="1"/>
      <dgm:spPr/>
      <dgm:t>
        <a:bodyPr/>
        <a:lstStyle/>
        <a:p>
          <a:endParaRPr lang="en-GB" sz="1600">
            <a:solidFill>
              <a:schemeClr val="bg1"/>
            </a:solidFill>
          </a:endParaRPr>
        </a:p>
      </dgm:t>
    </dgm:pt>
    <dgm:pt modelId="{9E068E17-9AA4-426A-BFDA-597332E96171}" type="parTrans" cxnId="{898AE166-9D08-4E6B-BDA4-01EDF42AC3E2}">
      <dgm:prSet/>
      <dgm:spPr/>
      <dgm:t>
        <a:bodyPr/>
        <a:lstStyle/>
        <a:p>
          <a:endParaRPr lang="en-GB"/>
        </a:p>
      </dgm:t>
    </dgm:pt>
    <dgm:pt modelId="{9D856C1A-A071-4077-A9BE-B91A7330B8CD}" type="sibTrans" cxnId="{898AE166-9D08-4E6B-BDA4-01EDF42AC3E2}">
      <dgm:prSet/>
      <dgm:spPr/>
      <dgm:t>
        <a:bodyPr/>
        <a:lstStyle/>
        <a:p>
          <a:endParaRPr lang="en-GB"/>
        </a:p>
      </dgm:t>
    </dgm:pt>
    <dgm:pt modelId="{9A225168-76B6-4CEA-8629-AEB955739CE3}">
      <dgm:prSet custT="1"/>
      <dgm:spPr/>
      <dgm:t>
        <a:bodyPr/>
        <a:lstStyle/>
        <a:p>
          <a:pPr algn="l"/>
          <a:r>
            <a:rPr lang="en-GB" sz="1600">
              <a:solidFill>
                <a:schemeClr val="bg1"/>
              </a:solidFill>
            </a:rPr>
            <a:t>Improve collaboration in integrated neighbourhoods</a:t>
          </a:r>
        </a:p>
      </dgm:t>
    </dgm:pt>
    <dgm:pt modelId="{B7742BE4-C448-4212-A430-BD108A5A1C54}" type="parTrans" cxnId="{57C0D037-7FD8-4C30-8AA7-E44B4BB5B420}">
      <dgm:prSet/>
      <dgm:spPr/>
      <dgm:t>
        <a:bodyPr/>
        <a:lstStyle/>
        <a:p>
          <a:endParaRPr lang="en-GB"/>
        </a:p>
      </dgm:t>
    </dgm:pt>
    <dgm:pt modelId="{37EACD9E-A6B9-48CF-970F-C0F4AB7BEDD3}" type="sibTrans" cxnId="{57C0D037-7FD8-4C30-8AA7-E44B4BB5B420}">
      <dgm:prSet/>
      <dgm:spPr/>
      <dgm:t>
        <a:bodyPr/>
        <a:lstStyle/>
        <a:p>
          <a:endParaRPr lang="en-GB"/>
        </a:p>
      </dgm:t>
    </dgm:pt>
    <dgm:pt modelId="{5E32E78B-40A3-4E64-87BD-077D92082DA1}">
      <dgm:prSet custT="1"/>
      <dgm:spPr/>
      <dgm:t>
        <a:bodyPr/>
        <a:lstStyle/>
        <a:p>
          <a:r>
            <a:rPr lang="en-GB" sz="1400">
              <a:solidFill>
                <a:schemeClr val="bg1"/>
              </a:solidFill>
            </a:rPr>
            <a:t>Dorset-wide campaign</a:t>
          </a:r>
        </a:p>
      </dgm:t>
    </dgm:pt>
    <dgm:pt modelId="{80FC5155-FB42-4097-B1DC-F6CCC1936583}" type="parTrans" cxnId="{9FE80F43-01E6-4577-A104-8BA0C28A4565}">
      <dgm:prSet/>
      <dgm:spPr/>
      <dgm:t>
        <a:bodyPr/>
        <a:lstStyle/>
        <a:p>
          <a:endParaRPr lang="en-GB"/>
        </a:p>
      </dgm:t>
    </dgm:pt>
    <dgm:pt modelId="{1628C027-3E45-42BB-B3CD-CCC079A3E691}" type="sibTrans" cxnId="{9FE80F43-01E6-4577-A104-8BA0C28A4565}">
      <dgm:prSet/>
      <dgm:spPr/>
      <dgm:t>
        <a:bodyPr/>
        <a:lstStyle/>
        <a:p>
          <a:endParaRPr lang="en-GB"/>
        </a:p>
      </dgm:t>
    </dgm:pt>
    <dgm:pt modelId="{79707825-22BF-495A-80F4-B46DC4233650}">
      <dgm:prSet custT="1"/>
      <dgm:spPr/>
      <dgm:t>
        <a:bodyPr/>
        <a:lstStyle/>
        <a:p>
          <a:r>
            <a:rPr lang="en-GB" sz="1400">
              <a:solidFill>
                <a:schemeClr val="bg1"/>
              </a:solidFill>
            </a:rPr>
            <a:t>Reduce medicines not contributing to positive outcomes</a:t>
          </a:r>
        </a:p>
      </dgm:t>
    </dgm:pt>
    <dgm:pt modelId="{27040178-904A-4C3F-9B8F-03E0D1D464B3}" type="parTrans" cxnId="{07F63FC1-66B1-443A-BE4B-E0EB0678289A}">
      <dgm:prSet/>
      <dgm:spPr/>
      <dgm:t>
        <a:bodyPr/>
        <a:lstStyle/>
        <a:p>
          <a:endParaRPr lang="en-GB"/>
        </a:p>
      </dgm:t>
    </dgm:pt>
    <dgm:pt modelId="{BAEEE9D5-CB61-4F03-9B88-0CB98EAF75FF}" type="sibTrans" cxnId="{07F63FC1-66B1-443A-BE4B-E0EB0678289A}">
      <dgm:prSet/>
      <dgm:spPr/>
      <dgm:t>
        <a:bodyPr/>
        <a:lstStyle/>
        <a:p>
          <a:endParaRPr lang="en-GB"/>
        </a:p>
      </dgm:t>
    </dgm:pt>
    <dgm:pt modelId="{B4FE278E-0BA7-4E12-91D9-EE65039C88C6}">
      <dgm:prSet custT="1"/>
      <dgm:spPr/>
      <dgm:t>
        <a:bodyPr/>
        <a:lstStyle/>
        <a:p>
          <a:r>
            <a:rPr lang="en-GB" sz="1400">
              <a:solidFill>
                <a:schemeClr val="bg1"/>
              </a:solidFill>
            </a:rPr>
            <a:t>10%+ medicines are wasted</a:t>
          </a:r>
        </a:p>
      </dgm:t>
    </dgm:pt>
    <dgm:pt modelId="{FA62E077-6D67-4F8D-A016-480DD8B5A7BD}" type="parTrans" cxnId="{41B39A90-272A-417F-A011-1C826C8EE11E}">
      <dgm:prSet/>
      <dgm:spPr/>
      <dgm:t>
        <a:bodyPr/>
        <a:lstStyle/>
        <a:p>
          <a:endParaRPr lang="en-GB"/>
        </a:p>
      </dgm:t>
    </dgm:pt>
    <dgm:pt modelId="{951F569F-6727-4289-BA3E-12F71B790ECB}" type="sibTrans" cxnId="{41B39A90-272A-417F-A011-1C826C8EE11E}">
      <dgm:prSet/>
      <dgm:spPr/>
      <dgm:t>
        <a:bodyPr/>
        <a:lstStyle/>
        <a:p>
          <a:endParaRPr lang="en-GB"/>
        </a:p>
      </dgm:t>
    </dgm:pt>
    <dgm:pt modelId="{2D8F0488-B4B9-4DBF-BF37-CE4BB36DC486}">
      <dgm:prSet custT="1"/>
      <dgm:spPr/>
      <dgm:t>
        <a:bodyPr/>
        <a:lstStyle/>
        <a:p>
          <a:r>
            <a:rPr lang="en-GB" sz="1400">
              <a:solidFill>
                <a:schemeClr val="bg1"/>
              </a:solidFill>
            </a:rPr>
            <a:t>1.6 million items in Dorset per year</a:t>
          </a:r>
        </a:p>
      </dgm:t>
    </dgm:pt>
    <dgm:pt modelId="{F64E6F31-EEBB-4CAE-88B1-6B35C4B97D5C}" type="parTrans" cxnId="{D23188CA-6C3B-40A2-A3FF-822CCFA8D01E}">
      <dgm:prSet/>
      <dgm:spPr/>
      <dgm:t>
        <a:bodyPr/>
        <a:lstStyle/>
        <a:p>
          <a:endParaRPr lang="en-GB"/>
        </a:p>
      </dgm:t>
    </dgm:pt>
    <dgm:pt modelId="{0EEB8474-7C96-4997-B080-82193E23A126}" type="sibTrans" cxnId="{D23188CA-6C3B-40A2-A3FF-822CCFA8D01E}">
      <dgm:prSet/>
      <dgm:spPr/>
      <dgm:t>
        <a:bodyPr/>
        <a:lstStyle/>
        <a:p>
          <a:endParaRPr lang="en-GB"/>
        </a:p>
      </dgm:t>
    </dgm:pt>
    <dgm:pt modelId="{E6BDD518-3F2E-4DAF-968B-E9729512DD73}">
      <dgm:prSet custT="1"/>
      <dgm:spPr/>
      <dgm:t>
        <a:bodyPr/>
        <a:lstStyle/>
        <a:p>
          <a:r>
            <a:rPr lang="en-GB" sz="1400">
              <a:solidFill>
                <a:schemeClr val="bg1"/>
              </a:solidFill>
            </a:rPr>
            <a:t>£1.1 million per month</a:t>
          </a:r>
        </a:p>
      </dgm:t>
    </dgm:pt>
    <dgm:pt modelId="{2D231DFB-62A0-4E28-9D42-002C01BA04B5}" type="parTrans" cxnId="{67D5EBD9-3058-40A1-A981-068371AFA5EC}">
      <dgm:prSet/>
      <dgm:spPr/>
      <dgm:t>
        <a:bodyPr/>
        <a:lstStyle/>
        <a:p>
          <a:endParaRPr lang="en-GB"/>
        </a:p>
      </dgm:t>
    </dgm:pt>
    <dgm:pt modelId="{7E2FA6EF-1927-480E-BFEF-A9BE09F9E79C}" type="sibTrans" cxnId="{67D5EBD9-3058-40A1-A981-068371AFA5EC}">
      <dgm:prSet/>
      <dgm:spPr/>
      <dgm:t>
        <a:bodyPr/>
        <a:lstStyle/>
        <a:p>
          <a:endParaRPr lang="en-GB"/>
        </a:p>
      </dgm:t>
    </dgm:pt>
    <dgm:pt modelId="{7EDDCCA1-3B6C-4A55-832C-56B401966DD4}">
      <dgm:prSet custT="1"/>
      <dgm:spPr/>
      <dgm:t>
        <a:bodyPr/>
        <a:lstStyle/>
        <a:p>
          <a:r>
            <a:rPr lang="en-GB" sz="1400">
              <a:solidFill>
                <a:schemeClr val="bg1"/>
              </a:solidFill>
            </a:rPr>
            <a:t>Support GPs with direct messaging</a:t>
          </a:r>
        </a:p>
      </dgm:t>
    </dgm:pt>
    <dgm:pt modelId="{C9853330-B446-4CE7-8BAF-8D9317FDDBFD}" type="parTrans" cxnId="{CC85ECB7-E33A-4DB2-BB1E-FC76F15DB275}">
      <dgm:prSet/>
      <dgm:spPr/>
      <dgm:t>
        <a:bodyPr/>
        <a:lstStyle/>
        <a:p>
          <a:endParaRPr lang="en-GB"/>
        </a:p>
      </dgm:t>
    </dgm:pt>
    <dgm:pt modelId="{9D17C2BF-FE08-4B23-99D9-998D0EC6FDE8}" type="sibTrans" cxnId="{CC85ECB7-E33A-4DB2-BB1E-FC76F15DB275}">
      <dgm:prSet/>
      <dgm:spPr/>
      <dgm:t>
        <a:bodyPr/>
        <a:lstStyle/>
        <a:p>
          <a:endParaRPr lang="en-GB"/>
        </a:p>
      </dgm:t>
    </dgm:pt>
    <dgm:pt modelId="{32024AC8-F342-4684-8BDA-3A51C4CCF610}">
      <dgm:prSet custT="1"/>
      <dgm:spPr/>
      <dgm:t>
        <a:bodyPr/>
        <a:lstStyle/>
        <a:p>
          <a:r>
            <a:rPr lang="en-GB" sz="1400">
              <a:solidFill>
                <a:schemeClr val="bg1"/>
              </a:solidFill>
            </a:rPr>
            <a:t>Reduce primary care work burden</a:t>
          </a:r>
        </a:p>
      </dgm:t>
    </dgm:pt>
    <dgm:pt modelId="{56DA4724-9588-45F5-BD26-F4FC13CFAAB1}" type="parTrans" cxnId="{166E15F9-CC03-4A4F-830A-C20A41DFC2DE}">
      <dgm:prSet/>
      <dgm:spPr/>
      <dgm:t>
        <a:bodyPr/>
        <a:lstStyle/>
        <a:p>
          <a:endParaRPr lang="en-GB"/>
        </a:p>
      </dgm:t>
    </dgm:pt>
    <dgm:pt modelId="{CFE642AA-CE18-4FA6-9F09-F22B43F92F99}" type="sibTrans" cxnId="{166E15F9-CC03-4A4F-830A-C20A41DFC2DE}">
      <dgm:prSet/>
      <dgm:spPr/>
      <dgm:t>
        <a:bodyPr/>
        <a:lstStyle/>
        <a:p>
          <a:endParaRPr lang="en-GB"/>
        </a:p>
      </dgm:t>
    </dgm:pt>
    <dgm:pt modelId="{BB6C702B-8B94-4C45-9851-06D24EE98BF3}" type="pres">
      <dgm:prSet presAssocID="{21AE9267-0C5F-42DE-BDBD-0F85DC762E0B}" presName="linearFlow" presStyleCnt="0">
        <dgm:presLayoutVars>
          <dgm:dir/>
          <dgm:resizeHandles val="exact"/>
        </dgm:presLayoutVars>
      </dgm:prSet>
      <dgm:spPr/>
    </dgm:pt>
    <dgm:pt modelId="{838671EC-B793-4D40-A7B0-4761021DDF41}" type="pres">
      <dgm:prSet presAssocID="{3BD4069E-A00C-43DB-87B5-31FF35E946A6}" presName="composite" presStyleCnt="0"/>
      <dgm:spPr/>
    </dgm:pt>
    <dgm:pt modelId="{534CB090-83F2-49C0-A4A9-DFC4D800143A}" type="pres">
      <dgm:prSet presAssocID="{3BD4069E-A00C-43DB-87B5-31FF35E946A6}" presName="imgShp" presStyleLbl="fgImgPlace1" presStyleIdx="0" presStyleCnt="4"/>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Pound with solid fill"/>
        </a:ext>
      </dgm:extLst>
    </dgm:pt>
    <dgm:pt modelId="{AD61D78A-BADB-4E9E-BE15-0DA769587B97}" type="pres">
      <dgm:prSet presAssocID="{3BD4069E-A00C-43DB-87B5-31FF35E946A6}" presName="txShp" presStyleLbl="node1" presStyleIdx="0" presStyleCnt="4">
        <dgm:presLayoutVars>
          <dgm:bulletEnabled val="1"/>
        </dgm:presLayoutVars>
      </dgm:prSet>
      <dgm:spPr/>
    </dgm:pt>
    <dgm:pt modelId="{E4157113-B7AC-4107-9E1F-0252F46AFDD2}" type="pres">
      <dgm:prSet presAssocID="{AC958E16-371E-4477-989A-49BE7B713DCE}" presName="spacing" presStyleCnt="0"/>
      <dgm:spPr/>
    </dgm:pt>
    <dgm:pt modelId="{03D61ED2-E1CA-49FB-B33E-F03EE54FE7CB}" type="pres">
      <dgm:prSet presAssocID="{00A0CBE2-BEF0-4032-B6A4-B38A68F236CA}" presName="composite" presStyleCnt="0"/>
      <dgm:spPr/>
    </dgm:pt>
    <dgm:pt modelId="{C8513A10-D399-4008-A289-C00A23805521}" type="pres">
      <dgm:prSet presAssocID="{00A0CBE2-BEF0-4032-B6A4-B38A68F236CA}" presName="imgShp" presStyleLbl="fgImgPlace1" presStyleIdx="1" presStyleCnt="4"/>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Garbage outline"/>
        </a:ext>
      </dgm:extLst>
    </dgm:pt>
    <dgm:pt modelId="{B6E3047F-E732-4DC4-9C0C-3DB32946CBD7}" type="pres">
      <dgm:prSet presAssocID="{00A0CBE2-BEF0-4032-B6A4-B38A68F236CA}" presName="txShp" presStyleLbl="node1" presStyleIdx="1" presStyleCnt="4">
        <dgm:presLayoutVars>
          <dgm:bulletEnabled val="1"/>
        </dgm:presLayoutVars>
      </dgm:prSet>
      <dgm:spPr/>
    </dgm:pt>
    <dgm:pt modelId="{44C0CE60-5BAD-4D60-9051-BB66F3D55315}" type="pres">
      <dgm:prSet presAssocID="{9D856C1A-A071-4077-A9BE-B91A7330B8CD}" presName="spacing" presStyleCnt="0"/>
      <dgm:spPr/>
    </dgm:pt>
    <dgm:pt modelId="{10CAB3D6-A90A-40AE-96AA-E4DAF830432B}" type="pres">
      <dgm:prSet presAssocID="{9A225168-76B6-4CEA-8629-AEB955739CE3}" presName="composite" presStyleCnt="0"/>
      <dgm:spPr/>
    </dgm:pt>
    <dgm:pt modelId="{E743A907-33F4-49AF-8B90-E58FEF655C34}" type="pres">
      <dgm:prSet presAssocID="{9A225168-76B6-4CEA-8629-AEB955739CE3}" presName="imgShp" presStyleLbl="fgImgPlace1" presStyleIdx="2" presStyleCnt="4"/>
      <dgm:spPr>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Users with solid fill"/>
        </a:ext>
      </dgm:extLst>
    </dgm:pt>
    <dgm:pt modelId="{D29F2E21-9E09-48BC-80DB-2F5EB535B79C}" type="pres">
      <dgm:prSet presAssocID="{9A225168-76B6-4CEA-8629-AEB955739CE3}" presName="txShp" presStyleLbl="node1" presStyleIdx="2" presStyleCnt="4">
        <dgm:presLayoutVars>
          <dgm:bulletEnabled val="1"/>
        </dgm:presLayoutVars>
      </dgm:prSet>
      <dgm:spPr/>
    </dgm:pt>
    <dgm:pt modelId="{D74D392C-04C7-4CB5-9279-CF7C5C26123B}" type="pres">
      <dgm:prSet presAssocID="{37EACD9E-A6B9-48CF-970F-C0F4AB7BEDD3}" presName="spacing" presStyleCnt="0"/>
      <dgm:spPr/>
    </dgm:pt>
    <dgm:pt modelId="{91875C26-341A-4D43-9DB2-09C0E5F5C2AB}" type="pres">
      <dgm:prSet presAssocID="{5E32E78B-40A3-4E64-87BD-077D92082DA1}" presName="composite" presStyleCnt="0"/>
      <dgm:spPr/>
    </dgm:pt>
    <dgm:pt modelId="{504FC302-565A-41A8-A92F-992B07F526C7}" type="pres">
      <dgm:prSet presAssocID="{5E32E78B-40A3-4E64-87BD-077D92082DA1}" presName="imgShp" presStyleLbl="fgImgPlace1" presStyleIdx="3" presStyleCnt="4"/>
      <dgm:spPr>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dgm:spPr>
      <dgm:extLst>
        <a:ext uri="{E40237B7-FDA0-4F09-8148-C483321AD2D9}">
          <dgm14:cNvPr xmlns:dgm14="http://schemas.microsoft.com/office/drawing/2010/diagram" id="0" name="" descr="Medicine with solid fill"/>
        </a:ext>
      </dgm:extLst>
    </dgm:pt>
    <dgm:pt modelId="{AF8B4791-8376-4652-AD8A-520E108DDDBC}" type="pres">
      <dgm:prSet presAssocID="{5E32E78B-40A3-4E64-87BD-077D92082DA1}" presName="txShp" presStyleLbl="node1" presStyleIdx="3" presStyleCnt="4">
        <dgm:presLayoutVars>
          <dgm:bulletEnabled val="1"/>
        </dgm:presLayoutVars>
      </dgm:prSet>
      <dgm:spPr/>
    </dgm:pt>
  </dgm:ptLst>
  <dgm:cxnLst>
    <dgm:cxn modelId="{FDB2E60A-9C91-43EF-9697-405A2E31EED8}" srcId="{21AE9267-0C5F-42DE-BDBD-0F85DC762E0B}" destId="{3BD4069E-A00C-43DB-87B5-31FF35E946A6}" srcOrd="0" destOrd="0" parTransId="{A006BC13-9CF3-48A6-9989-42E0AE660625}" sibTransId="{AC958E16-371E-4477-989A-49BE7B713DCE}"/>
    <dgm:cxn modelId="{B8E4C51B-105C-441A-9E95-EF788F1D9E98}" type="presOf" srcId="{2D8F0488-B4B9-4DBF-BF37-CE4BB36DC486}" destId="{B6E3047F-E732-4DC4-9C0C-3DB32946CBD7}" srcOrd="0" destOrd="2" presId="urn:microsoft.com/office/officeart/2005/8/layout/vList3"/>
    <dgm:cxn modelId="{57C0D037-7FD8-4C30-8AA7-E44B4BB5B420}" srcId="{21AE9267-0C5F-42DE-BDBD-0F85DC762E0B}" destId="{9A225168-76B6-4CEA-8629-AEB955739CE3}" srcOrd="2" destOrd="0" parTransId="{B7742BE4-C448-4212-A430-BD108A5A1C54}" sibTransId="{37EACD9E-A6B9-48CF-970F-C0F4AB7BEDD3}"/>
    <dgm:cxn modelId="{9FE80F43-01E6-4577-A104-8BA0C28A4565}" srcId="{21AE9267-0C5F-42DE-BDBD-0F85DC762E0B}" destId="{5E32E78B-40A3-4E64-87BD-077D92082DA1}" srcOrd="3" destOrd="0" parTransId="{80FC5155-FB42-4097-B1DC-F6CCC1936583}" sibTransId="{1628C027-3E45-42BB-B3CD-CCC079A3E691}"/>
    <dgm:cxn modelId="{898AE166-9D08-4E6B-BDA4-01EDF42AC3E2}" srcId="{21AE9267-0C5F-42DE-BDBD-0F85DC762E0B}" destId="{00A0CBE2-BEF0-4032-B6A4-B38A68F236CA}" srcOrd="1" destOrd="0" parTransId="{9E068E17-9AA4-426A-BFDA-597332E96171}" sibTransId="{9D856C1A-A071-4077-A9BE-B91A7330B8CD}"/>
    <dgm:cxn modelId="{4D750148-F8B5-4177-836C-17C534E14989}" type="presOf" srcId="{79707825-22BF-495A-80F4-B46DC4233650}" destId="{AD61D78A-BADB-4E9E-BE15-0DA769587B97}" srcOrd="0" destOrd="1" presId="urn:microsoft.com/office/officeart/2005/8/layout/vList3"/>
    <dgm:cxn modelId="{0ADA8449-4A20-4AA8-B64C-A96FE5F3A34B}" type="presOf" srcId="{32024AC8-F342-4684-8BDA-3A51C4CCF610}" destId="{AF8B4791-8376-4652-AD8A-520E108DDDBC}" srcOrd="0" destOrd="2" presId="urn:microsoft.com/office/officeart/2005/8/layout/vList3"/>
    <dgm:cxn modelId="{F666466D-4DC7-44A0-B90E-490FD4864DF3}" type="presOf" srcId="{21AE9267-0C5F-42DE-BDBD-0F85DC762E0B}" destId="{BB6C702B-8B94-4C45-9851-06D24EE98BF3}" srcOrd="0" destOrd="0" presId="urn:microsoft.com/office/officeart/2005/8/layout/vList3"/>
    <dgm:cxn modelId="{7C48474D-8395-4CA9-B4DE-9B13935D57D4}" type="presOf" srcId="{9A225168-76B6-4CEA-8629-AEB955739CE3}" destId="{D29F2E21-9E09-48BC-80DB-2F5EB535B79C}" srcOrd="0" destOrd="0" presId="urn:microsoft.com/office/officeart/2005/8/layout/vList3"/>
    <dgm:cxn modelId="{9604807B-3F06-4B30-993A-CD1EBF34DEE6}" type="presOf" srcId="{E6BDD518-3F2E-4DAF-968B-E9729512DD73}" destId="{B6E3047F-E732-4DC4-9C0C-3DB32946CBD7}" srcOrd="0" destOrd="3" presId="urn:microsoft.com/office/officeart/2005/8/layout/vList3"/>
    <dgm:cxn modelId="{89CE2687-D96F-4295-B451-E51A1A215AAB}" type="presOf" srcId="{00A0CBE2-BEF0-4032-B6A4-B38A68F236CA}" destId="{B6E3047F-E732-4DC4-9C0C-3DB32946CBD7}" srcOrd="0" destOrd="0" presId="urn:microsoft.com/office/officeart/2005/8/layout/vList3"/>
    <dgm:cxn modelId="{E4C30088-4039-4901-A999-472C06118E24}" type="presOf" srcId="{3BD4069E-A00C-43DB-87B5-31FF35E946A6}" destId="{AD61D78A-BADB-4E9E-BE15-0DA769587B97}" srcOrd="0" destOrd="0" presId="urn:microsoft.com/office/officeart/2005/8/layout/vList3"/>
    <dgm:cxn modelId="{41B39A90-272A-417F-A011-1C826C8EE11E}" srcId="{00A0CBE2-BEF0-4032-B6A4-B38A68F236CA}" destId="{B4FE278E-0BA7-4E12-91D9-EE65039C88C6}" srcOrd="0" destOrd="0" parTransId="{FA62E077-6D67-4F8D-A016-480DD8B5A7BD}" sibTransId="{951F569F-6727-4289-BA3E-12F71B790ECB}"/>
    <dgm:cxn modelId="{87F822A6-AE3A-4930-9D1F-43E3B3525A5A}" type="presOf" srcId="{5E32E78B-40A3-4E64-87BD-077D92082DA1}" destId="{AF8B4791-8376-4652-AD8A-520E108DDDBC}" srcOrd="0" destOrd="0" presId="urn:microsoft.com/office/officeart/2005/8/layout/vList3"/>
    <dgm:cxn modelId="{CC85ECB7-E33A-4DB2-BB1E-FC76F15DB275}" srcId="{5E32E78B-40A3-4E64-87BD-077D92082DA1}" destId="{7EDDCCA1-3B6C-4A55-832C-56B401966DD4}" srcOrd="0" destOrd="0" parTransId="{C9853330-B446-4CE7-8BAF-8D9317FDDBFD}" sibTransId="{9D17C2BF-FE08-4B23-99D9-998D0EC6FDE8}"/>
    <dgm:cxn modelId="{07F63FC1-66B1-443A-BE4B-E0EB0678289A}" srcId="{3BD4069E-A00C-43DB-87B5-31FF35E946A6}" destId="{79707825-22BF-495A-80F4-B46DC4233650}" srcOrd="0" destOrd="0" parTransId="{27040178-904A-4C3F-9B8F-03E0D1D464B3}" sibTransId="{BAEEE9D5-CB61-4F03-9B88-0CB98EAF75FF}"/>
    <dgm:cxn modelId="{D23188CA-6C3B-40A2-A3FF-822CCFA8D01E}" srcId="{00A0CBE2-BEF0-4032-B6A4-B38A68F236CA}" destId="{2D8F0488-B4B9-4DBF-BF37-CE4BB36DC486}" srcOrd="1" destOrd="0" parTransId="{F64E6F31-EEBB-4CAE-88B1-6B35C4B97D5C}" sibTransId="{0EEB8474-7C96-4997-B080-82193E23A126}"/>
    <dgm:cxn modelId="{588CA5CB-B5DE-4D6C-8C12-6CFD7B6B11DC}" type="presOf" srcId="{7EDDCCA1-3B6C-4A55-832C-56B401966DD4}" destId="{AF8B4791-8376-4652-AD8A-520E108DDDBC}" srcOrd="0" destOrd="1" presId="urn:microsoft.com/office/officeart/2005/8/layout/vList3"/>
    <dgm:cxn modelId="{67D5EBD9-3058-40A1-A981-068371AFA5EC}" srcId="{00A0CBE2-BEF0-4032-B6A4-B38A68F236CA}" destId="{E6BDD518-3F2E-4DAF-968B-E9729512DD73}" srcOrd="2" destOrd="0" parTransId="{2D231DFB-62A0-4E28-9D42-002C01BA04B5}" sibTransId="{7E2FA6EF-1927-480E-BFEF-A9BE09F9E79C}"/>
    <dgm:cxn modelId="{D4665FEC-6A1D-4857-BDC0-277DBEEA2775}" type="presOf" srcId="{B4FE278E-0BA7-4E12-91D9-EE65039C88C6}" destId="{B6E3047F-E732-4DC4-9C0C-3DB32946CBD7}" srcOrd="0" destOrd="1" presId="urn:microsoft.com/office/officeart/2005/8/layout/vList3"/>
    <dgm:cxn modelId="{166E15F9-CC03-4A4F-830A-C20A41DFC2DE}" srcId="{5E32E78B-40A3-4E64-87BD-077D92082DA1}" destId="{32024AC8-F342-4684-8BDA-3A51C4CCF610}" srcOrd="1" destOrd="0" parTransId="{56DA4724-9588-45F5-BD26-F4FC13CFAAB1}" sibTransId="{CFE642AA-CE18-4FA6-9F09-F22B43F92F99}"/>
    <dgm:cxn modelId="{A37E2EF9-23D3-42EA-A6EA-85ECBF5C97DF}" type="presParOf" srcId="{BB6C702B-8B94-4C45-9851-06D24EE98BF3}" destId="{838671EC-B793-4D40-A7B0-4761021DDF41}" srcOrd="0" destOrd="0" presId="urn:microsoft.com/office/officeart/2005/8/layout/vList3"/>
    <dgm:cxn modelId="{D82B7992-F691-46BC-844D-766BC164B1A6}" type="presParOf" srcId="{838671EC-B793-4D40-A7B0-4761021DDF41}" destId="{534CB090-83F2-49C0-A4A9-DFC4D800143A}" srcOrd="0" destOrd="0" presId="urn:microsoft.com/office/officeart/2005/8/layout/vList3"/>
    <dgm:cxn modelId="{92F0A82D-BE39-4216-ACCE-36DC51AC3543}" type="presParOf" srcId="{838671EC-B793-4D40-A7B0-4761021DDF41}" destId="{AD61D78A-BADB-4E9E-BE15-0DA769587B97}" srcOrd="1" destOrd="0" presId="urn:microsoft.com/office/officeart/2005/8/layout/vList3"/>
    <dgm:cxn modelId="{6367907B-1D49-4CF4-8676-0043E413687F}" type="presParOf" srcId="{BB6C702B-8B94-4C45-9851-06D24EE98BF3}" destId="{E4157113-B7AC-4107-9E1F-0252F46AFDD2}" srcOrd="1" destOrd="0" presId="urn:microsoft.com/office/officeart/2005/8/layout/vList3"/>
    <dgm:cxn modelId="{0D2AA2D4-A2F0-4644-8D88-B7C909977F1E}" type="presParOf" srcId="{BB6C702B-8B94-4C45-9851-06D24EE98BF3}" destId="{03D61ED2-E1CA-49FB-B33E-F03EE54FE7CB}" srcOrd="2" destOrd="0" presId="urn:microsoft.com/office/officeart/2005/8/layout/vList3"/>
    <dgm:cxn modelId="{BFB0A025-4B17-4CC4-BF11-0407EAD176D9}" type="presParOf" srcId="{03D61ED2-E1CA-49FB-B33E-F03EE54FE7CB}" destId="{C8513A10-D399-4008-A289-C00A23805521}" srcOrd="0" destOrd="0" presId="urn:microsoft.com/office/officeart/2005/8/layout/vList3"/>
    <dgm:cxn modelId="{1368AE94-3E8C-4C46-99D7-E35A9DE9D28B}" type="presParOf" srcId="{03D61ED2-E1CA-49FB-B33E-F03EE54FE7CB}" destId="{B6E3047F-E732-4DC4-9C0C-3DB32946CBD7}" srcOrd="1" destOrd="0" presId="urn:microsoft.com/office/officeart/2005/8/layout/vList3"/>
    <dgm:cxn modelId="{76BF2347-4D6A-48BA-B31A-58676FC16287}" type="presParOf" srcId="{BB6C702B-8B94-4C45-9851-06D24EE98BF3}" destId="{44C0CE60-5BAD-4D60-9051-BB66F3D55315}" srcOrd="3" destOrd="0" presId="urn:microsoft.com/office/officeart/2005/8/layout/vList3"/>
    <dgm:cxn modelId="{20B4F930-8504-46C0-BB60-B8358D3170AC}" type="presParOf" srcId="{BB6C702B-8B94-4C45-9851-06D24EE98BF3}" destId="{10CAB3D6-A90A-40AE-96AA-E4DAF830432B}" srcOrd="4" destOrd="0" presId="urn:microsoft.com/office/officeart/2005/8/layout/vList3"/>
    <dgm:cxn modelId="{C67E63F3-AC28-49A9-9AFD-5392941DABF9}" type="presParOf" srcId="{10CAB3D6-A90A-40AE-96AA-E4DAF830432B}" destId="{E743A907-33F4-49AF-8B90-E58FEF655C34}" srcOrd="0" destOrd="0" presId="urn:microsoft.com/office/officeart/2005/8/layout/vList3"/>
    <dgm:cxn modelId="{C57525C8-C350-4C89-B5BA-2DA3CEF594FD}" type="presParOf" srcId="{10CAB3D6-A90A-40AE-96AA-E4DAF830432B}" destId="{D29F2E21-9E09-48BC-80DB-2F5EB535B79C}" srcOrd="1" destOrd="0" presId="urn:microsoft.com/office/officeart/2005/8/layout/vList3"/>
    <dgm:cxn modelId="{2A9BC8AB-29B1-4AE1-B3F5-3067C5795C5E}" type="presParOf" srcId="{BB6C702B-8B94-4C45-9851-06D24EE98BF3}" destId="{D74D392C-04C7-4CB5-9279-CF7C5C26123B}" srcOrd="5" destOrd="0" presId="urn:microsoft.com/office/officeart/2005/8/layout/vList3"/>
    <dgm:cxn modelId="{0F290281-E8B0-44C9-9573-E4BCB3DDF962}" type="presParOf" srcId="{BB6C702B-8B94-4C45-9851-06D24EE98BF3}" destId="{91875C26-341A-4D43-9DB2-09C0E5F5C2AB}" srcOrd="6" destOrd="0" presId="urn:microsoft.com/office/officeart/2005/8/layout/vList3"/>
    <dgm:cxn modelId="{0F0EF300-A2E7-44E4-897D-24C2A8EAE44F}" type="presParOf" srcId="{91875C26-341A-4D43-9DB2-09C0E5F5C2AB}" destId="{504FC302-565A-41A8-A92F-992B07F526C7}" srcOrd="0" destOrd="0" presId="urn:microsoft.com/office/officeart/2005/8/layout/vList3"/>
    <dgm:cxn modelId="{54A44E66-E7D0-4BDE-BD7E-BC97F41FEAD1}" type="presParOf" srcId="{91875C26-341A-4D43-9DB2-09C0E5F5C2AB}" destId="{AF8B4791-8376-4652-AD8A-520E108DDDBC}"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A6E1CFC-8C2E-4838-810C-BF9D3CDD7D8E}" type="doc">
      <dgm:prSet loTypeId="urn:microsoft.com/office/officeart/2005/8/layout/radial2" loCatId="relationship" qsTypeId="urn:microsoft.com/office/officeart/2005/8/quickstyle/simple1" qsCatId="simple" csTypeId="urn:microsoft.com/office/officeart/2005/8/colors/colorful2" csCatId="colorful" phldr="1"/>
      <dgm:spPr/>
      <dgm:t>
        <a:bodyPr/>
        <a:lstStyle/>
        <a:p>
          <a:endParaRPr lang="en-GB"/>
        </a:p>
      </dgm:t>
    </dgm:pt>
    <dgm:pt modelId="{83B6F4D2-6DA0-4B6B-8AA0-C4B72CE40010}">
      <dgm:prSet/>
      <dgm:spPr/>
      <dgm:t>
        <a:bodyPr/>
        <a:lstStyle/>
        <a:p>
          <a:r>
            <a:rPr lang="en-GB"/>
            <a:t>Pharmacy leadership</a:t>
          </a:r>
        </a:p>
      </dgm:t>
    </dgm:pt>
    <dgm:pt modelId="{E32BB31A-E1FE-48BD-BDC7-B752E64B7651}" type="parTrans" cxnId="{AA10F49F-97FE-4BE5-AC08-40D204E0E28E}">
      <dgm:prSet/>
      <dgm:spPr/>
      <dgm:t>
        <a:bodyPr/>
        <a:lstStyle/>
        <a:p>
          <a:endParaRPr lang="en-GB"/>
        </a:p>
      </dgm:t>
    </dgm:pt>
    <dgm:pt modelId="{7CB7A2C7-83A1-4880-93C9-E22AF76BB821}" type="sibTrans" cxnId="{AA10F49F-97FE-4BE5-AC08-40D204E0E28E}">
      <dgm:prSet/>
      <dgm:spPr/>
      <dgm:t>
        <a:bodyPr/>
        <a:lstStyle/>
        <a:p>
          <a:endParaRPr lang="en-GB"/>
        </a:p>
      </dgm:t>
    </dgm:pt>
    <dgm:pt modelId="{8705318E-79F1-4C34-B1AE-AE975B2986AB}">
      <dgm:prSet/>
      <dgm:spPr/>
      <dgm:t>
        <a:bodyPr/>
        <a:lstStyle/>
        <a:p>
          <a:r>
            <a:rPr lang="en-GB"/>
            <a:t>Leaders &amp; team members</a:t>
          </a:r>
        </a:p>
      </dgm:t>
    </dgm:pt>
    <dgm:pt modelId="{0EA83F4B-9A00-4F70-957D-A63BAF2E2622}" type="parTrans" cxnId="{82B74854-9F1B-45A5-AB82-17B245C7EA40}">
      <dgm:prSet/>
      <dgm:spPr/>
      <dgm:t>
        <a:bodyPr/>
        <a:lstStyle/>
        <a:p>
          <a:endParaRPr lang="en-GB"/>
        </a:p>
      </dgm:t>
    </dgm:pt>
    <dgm:pt modelId="{C2796EE2-A7B9-4874-96C9-0BCB82F72D01}" type="sibTrans" cxnId="{82B74854-9F1B-45A5-AB82-17B245C7EA40}">
      <dgm:prSet/>
      <dgm:spPr/>
      <dgm:t>
        <a:bodyPr/>
        <a:lstStyle/>
        <a:p>
          <a:endParaRPr lang="en-GB"/>
        </a:p>
      </dgm:t>
    </dgm:pt>
    <dgm:pt modelId="{C296EB65-5A20-41C5-AB69-9ED350E1A3AB}">
      <dgm:prSet/>
      <dgm:spPr/>
      <dgm:t>
        <a:bodyPr/>
        <a:lstStyle/>
        <a:p>
          <a:r>
            <a:rPr lang="en-GB"/>
            <a:t>Community Pharmacy Integration Lead</a:t>
          </a:r>
        </a:p>
      </dgm:t>
    </dgm:pt>
    <dgm:pt modelId="{9FDED855-2248-4A74-A9BF-355C7A6B64C3}" type="parTrans" cxnId="{ECAC2027-41F4-4F93-A2F4-BB62AB5F83E7}">
      <dgm:prSet/>
      <dgm:spPr/>
      <dgm:t>
        <a:bodyPr/>
        <a:lstStyle/>
        <a:p>
          <a:endParaRPr lang="en-GB"/>
        </a:p>
      </dgm:t>
    </dgm:pt>
    <dgm:pt modelId="{A6AAC686-0C5E-4831-BBF4-6D75DF89FDD2}" type="sibTrans" cxnId="{ECAC2027-41F4-4F93-A2F4-BB62AB5F83E7}">
      <dgm:prSet/>
      <dgm:spPr/>
      <dgm:t>
        <a:bodyPr/>
        <a:lstStyle/>
        <a:p>
          <a:endParaRPr lang="en-GB"/>
        </a:p>
      </dgm:t>
    </dgm:pt>
    <dgm:pt modelId="{3D20A10B-6D44-49D1-8F82-5C64ABFFC95D}">
      <dgm:prSet/>
      <dgm:spPr/>
      <dgm:t>
        <a:bodyPr/>
        <a:lstStyle/>
        <a:p>
          <a:r>
            <a:rPr lang="en-GB"/>
            <a:t>Business analytics</a:t>
          </a:r>
        </a:p>
      </dgm:t>
    </dgm:pt>
    <dgm:pt modelId="{83F9B1D4-229C-46E9-A0A6-30FD3EF532DD}" type="parTrans" cxnId="{7C4F9909-607A-496C-BB4D-E5B08DFF3EB5}">
      <dgm:prSet/>
      <dgm:spPr/>
      <dgm:t>
        <a:bodyPr/>
        <a:lstStyle/>
        <a:p>
          <a:endParaRPr lang="en-GB"/>
        </a:p>
      </dgm:t>
    </dgm:pt>
    <dgm:pt modelId="{80272FD0-FA61-40AB-B2C5-B03F162D3453}" type="sibTrans" cxnId="{7C4F9909-607A-496C-BB4D-E5B08DFF3EB5}">
      <dgm:prSet/>
      <dgm:spPr/>
      <dgm:t>
        <a:bodyPr/>
        <a:lstStyle/>
        <a:p>
          <a:endParaRPr lang="en-GB"/>
        </a:p>
      </dgm:t>
    </dgm:pt>
    <dgm:pt modelId="{AFEA30BF-9BEC-4415-B294-4785D5377E3C}">
      <dgm:prSet/>
      <dgm:spPr/>
      <dgm:t>
        <a:bodyPr/>
        <a:lstStyle/>
        <a:p>
          <a:r>
            <a:rPr lang="en-GB"/>
            <a:t>Communications</a:t>
          </a:r>
        </a:p>
      </dgm:t>
    </dgm:pt>
    <dgm:pt modelId="{77B2696A-4B61-4AC9-BD7F-D3E16E714BAF}" type="parTrans" cxnId="{014C7162-F72A-4D19-99B5-3DE213C094A2}">
      <dgm:prSet/>
      <dgm:spPr/>
      <dgm:t>
        <a:bodyPr/>
        <a:lstStyle/>
        <a:p>
          <a:endParaRPr lang="en-GB"/>
        </a:p>
      </dgm:t>
    </dgm:pt>
    <dgm:pt modelId="{85FECDC9-3F78-4615-A48E-73719D5504E2}" type="sibTrans" cxnId="{014C7162-F72A-4D19-99B5-3DE213C094A2}">
      <dgm:prSet/>
      <dgm:spPr/>
      <dgm:t>
        <a:bodyPr/>
        <a:lstStyle/>
        <a:p>
          <a:endParaRPr lang="en-GB"/>
        </a:p>
      </dgm:t>
    </dgm:pt>
    <dgm:pt modelId="{7B2F8260-CF84-456E-890E-56708A724E3D}">
      <dgm:prSet/>
      <dgm:spPr/>
      <dgm:t>
        <a:bodyPr/>
        <a:lstStyle/>
        <a:p>
          <a:r>
            <a:rPr lang="en-GB"/>
            <a:t>Senior Communications officer</a:t>
          </a:r>
        </a:p>
      </dgm:t>
    </dgm:pt>
    <dgm:pt modelId="{F78F7DFB-4566-451C-8E41-B93D56FD1392}" type="parTrans" cxnId="{EBA69E17-F705-48FA-9AEC-D961F1D04B48}">
      <dgm:prSet/>
      <dgm:spPr/>
      <dgm:t>
        <a:bodyPr/>
        <a:lstStyle/>
        <a:p>
          <a:endParaRPr lang="en-GB"/>
        </a:p>
      </dgm:t>
    </dgm:pt>
    <dgm:pt modelId="{B8F194EC-E39E-46E4-B7AD-5DA8C397A39B}" type="sibTrans" cxnId="{EBA69E17-F705-48FA-9AEC-D961F1D04B48}">
      <dgm:prSet/>
      <dgm:spPr/>
      <dgm:t>
        <a:bodyPr/>
        <a:lstStyle/>
        <a:p>
          <a:endParaRPr lang="en-GB"/>
        </a:p>
      </dgm:t>
    </dgm:pt>
    <dgm:pt modelId="{2318F160-A183-4B55-BA06-0F2D819A141A}">
      <dgm:prSet/>
      <dgm:spPr/>
      <dgm:t>
        <a:bodyPr/>
        <a:lstStyle/>
        <a:p>
          <a:r>
            <a:rPr lang="en-GB"/>
            <a:t>Media &amp; PR Lead</a:t>
          </a:r>
        </a:p>
      </dgm:t>
    </dgm:pt>
    <dgm:pt modelId="{FA0E04DD-7FE6-406D-9772-22A175BE4C27}" type="parTrans" cxnId="{78D71281-8F6A-4AB5-9E66-5E5DEE405716}">
      <dgm:prSet/>
      <dgm:spPr/>
      <dgm:t>
        <a:bodyPr/>
        <a:lstStyle/>
        <a:p>
          <a:endParaRPr lang="en-GB"/>
        </a:p>
      </dgm:t>
    </dgm:pt>
    <dgm:pt modelId="{8F441E90-9C4F-4331-B1B0-08E324044FE4}" type="sibTrans" cxnId="{78D71281-8F6A-4AB5-9E66-5E5DEE405716}">
      <dgm:prSet/>
      <dgm:spPr/>
      <dgm:t>
        <a:bodyPr/>
        <a:lstStyle/>
        <a:p>
          <a:endParaRPr lang="en-GB"/>
        </a:p>
      </dgm:t>
    </dgm:pt>
    <dgm:pt modelId="{8C825271-987B-408A-BF69-B62963648904}">
      <dgm:prSet/>
      <dgm:spPr/>
      <dgm:t>
        <a:bodyPr/>
        <a:lstStyle/>
        <a:p>
          <a:r>
            <a:rPr lang="en-GB"/>
            <a:t>Graphic Designer</a:t>
          </a:r>
        </a:p>
      </dgm:t>
    </dgm:pt>
    <dgm:pt modelId="{C84DD34E-2BAB-4A53-B53E-4DCE6C68ADD6}" type="parTrans" cxnId="{AD863B03-E962-4E3A-9C51-9FF348857CE5}">
      <dgm:prSet/>
      <dgm:spPr/>
      <dgm:t>
        <a:bodyPr/>
        <a:lstStyle/>
        <a:p>
          <a:endParaRPr lang="en-GB"/>
        </a:p>
      </dgm:t>
    </dgm:pt>
    <dgm:pt modelId="{C07A27AD-4B9E-48B0-9269-E82B276F7C65}" type="sibTrans" cxnId="{AD863B03-E962-4E3A-9C51-9FF348857CE5}">
      <dgm:prSet/>
      <dgm:spPr/>
      <dgm:t>
        <a:bodyPr/>
        <a:lstStyle/>
        <a:p>
          <a:endParaRPr lang="en-GB"/>
        </a:p>
      </dgm:t>
    </dgm:pt>
    <dgm:pt modelId="{F4965195-3D59-4BB8-9816-B27D9A2661B1}">
      <dgm:prSet/>
      <dgm:spPr/>
      <dgm:t>
        <a:bodyPr/>
        <a:lstStyle/>
        <a:p>
          <a:r>
            <a:rPr lang="en-GB"/>
            <a:t>Digital leadership</a:t>
          </a:r>
        </a:p>
      </dgm:t>
    </dgm:pt>
    <dgm:pt modelId="{D8507980-5FB0-4454-B0FF-553F8FB325EE}" type="parTrans" cxnId="{9B0E3445-7B9A-4B39-84CF-09B73F629452}">
      <dgm:prSet/>
      <dgm:spPr/>
      <dgm:t>
        <a:bodyPr/>
        <a:lstStyle/>
        <a:p>
          <a:endParaRPr lang="en-GB"/>
        </a:p>
      </dgm:t>
    </dgm:pt>
    <dgm:pt modelId="{02FB521E-E0D1-44F3-9B87-A675623AA8FA}" type="sibTrans" cxnId="{9B0E3445-7B9A-4B39-84CF-09B73F629452}">
      <dgm:prSet/>
      <dgm:spPr/>
      <dgm:t>
        <a:bodyPr/>
        <a:lstStyle/>
        <a:p>
          <a:endParaRPr lang="en-GB"/>
        </a:p>
      </dgm:t>
    </dgm:pt>
    <dgm:pt modelId="{44E74369-6E4C-49EE-84AD-A1EB0D3E8415}">
      <dgm:prSet/>
      <dgm:spPr/>
      <dgm:t>
        <a:bodyPr/>
        <a:lstStyle/>
        <a:p>
          <a:r>
            <a:rPr lang="en-GB"/>
            <a:t>Head of Digital Access</a:t>
          </a:r>
        </a:p>
      </dgm:t>
    </dgm:pt>
    <dgm:pt modelId="{FBA919D5-E550-4608-94D2-882078568397}" type="parTrans" cxnId="{CE15EE39-7E01-4199-89E0-C4679C28B820}">
      <dgm:prSet/>
      <dgm:spPr/>
      <dgm:t>
        <a:bodyPr/>
        <a:lstStyle/>
        <a:p>
          <a:endParaRPr lang="en-GB"/>
        </a:p>
      </dgm:t>
    </dgm:pt>
    <dgm:pt modelId="{9D4F1E8A-0D44-4D52-A7EC-EF330918EEA6}" type="sibTrans" cxnId="{CE15EE39-7E01-4199-89E0-C4679C28B820}">
      <dgm:prSet/>
      <dgm:spPr/>
      <dgm:t>
        <a:bodyPr/>
        <a:lstStyle/>
        <a:p>
          <a:endParaRPr lang="en-GB"/>
        </a:p>
      </dgm:t>
    </dgm:pt>
    <dgm:pt modelId="{A3BADEF6-E8F9-4156-B24A-08A00E22E59A}">
      <dgm:prSet/>
      <dgm:spPr/>
      <dgm:t>
        <a:bodyPr/>
        <a:lstStyle/>
        <a:p>
          <a:r>
            <a:rPr lang="en-GB"/>
            <a:t>Marketing &amp; Digital Lead</a:t>
          </a:r>
        </a:p>
      </dgm:t>
    </dgm:pt>
    <dgm:pt modelId="{FE28D514-0763-4FDA-AA08-B8E296498AA3}" type="parTrans" cxnId="{5B1CBFC9-0436-4FAA-B936-E58B1082567F}">
      <dgm:prSet/>
      <dgm:spPr/>
      <dgm:t>
        <a:bodyPr/>
        <a:lstStyle/>
        <a:p>
          <a:endParaRPr lang="en-GB"/>
        </a:p>
      </dgm:t>
    </dgm:pt>
    <dgm:pt modelId="{3C9BF9E3-1EF2-4F41-84B6-11EB21E8EFBA}" type="sibTrans" cxnId="{5B1CBFC9-0436-4FAA-B936-E58B1082567F}">
      <dgm:prSet/>
      <dgm:spPr/>
      <dgm:t>
        <a:bodyPr/>
        <a:lstStyle/>
        <a:p>
          <a:endParaRPr lang="en-GB"/>
        </a:p>
      </dgm:t>
    </dgm:pt>
    <dgm:pt modelId="{FFDAA536-0E6B-481F-B502-22909A0A5D77}">
      <dgm:prSet/>
      <dgm:spPr/>
      <dgm:t>
        <a:bodyPr/>
        <a:lstStyle/>
        <a:p>
          <a:r>
            <a:rPr lang="en-GB"/>
            <a:t>Communications &amp; Engagement Lead</a:t>
          </a:r>
        </a:p>
      </dgm:t>
    </dgm:pt>
    <dgm:pt modelId="{031D59D2-385A-4B35-A01D-867F37EE2552}" type="parTrans" cxnId="{0B95CE07-D45A-4ADD-BCC8-C8637D0B5828}">
      <dgm:prSet/>
      <dgm:spPr/>
      <dgm:t>
        <a:bodyPr/>
        <a:lstStyle/>
        <a:p>
          <a:endParaRPr lang="en-GB"/>
        </a:p>
      </dgm:t>
    </dgm:pt>
    <dgm:pt modelId="{63DA07EA-1E68-4AE6-AC48-C0D0EB36CD9D}" type="sibTrans" cxnId="{0B95CE07-D45A-4ADD-BCC8-C8637D0B5828}">
      <dgm:prSet/>
      <dgm:spPr/>
      <dgm:t>
        <a:bodyPr/>
        <a:lstStyle/>
        <a:p>
          <a:endParaRPr lang="en-GB"/>
        </a:p>
      </dgm:t>
    </dgm:pt>
    <dgm:pt modelId="{EAFE9F9C-6B02-4D7E-83C4-E41671C49611}" type="pres">
      <dgm:prSet presAssocID="{7A6E1CFC-8C2E-4838-810C-BF9D3CDD7D8E}" presName="composite" presStyleCnt="0">
        <dgm:presLayoutVars>
          <dgm:chMax val="5"/>
          <dgm:dir/>
          <dgm:animLvl val="ctr"/>
          <dgm:resizeHandles val="exact"/>
        </dgm:presLayoutVars>
      </dgm:prSet>
      <dgm:spPr/>
    </dgm:pt>
    <dgm:pt modelId="{F5D8814F-FAFC-4CF9-B83F-2A59F6220A45}" type="pres">
      <dgm:prSet presAssocID="{7A6E1CFC-8C2E-4838-810C-BF9D3CDD7D8E}" presName="cycle" presStyleCnt="0"/>
      <dgm:spPr/>
    </dgm:pt>
    <dgm:pt modelId="{78BD56DF-CF5B-4104-BE64-D75201F94725}" type="pres">
      <dgm:prSet presAssocID="{7A6E1CFC-8C2E-4838-810C-BF9D3CDD7D8E}" presName="centerShape" presStyleCnt="0"/>
      <dgm:spPr/>
    </dgm:pt>
    <dgm:pt modelId="{9FC15FCF-BC36-4EBC-B58A-D5384915950A}" type="pres">
      <dgm:prSet presAssocID="{7A6E1CFC-8C2E-4838-810C-BF9D3CDD7D8E}" presName="connSite" presStyleLbl="node1" presStyleIdx="0" presStyleCnt="4"/>
      <dgm:spPr/>
    </dgm:pt>
    <dgm:pt modelId="{755FE9E3-5C50-4B6E-8AC6-A05E3CC802BD}" type="pres">
      <dgm:prSet presAssocID="{7A6E1CFC-8C2E-4838-810C-BF9D3CDD7D8E}" presName="visible"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Group outline"/>
        </a:ext>
      </dgm:extLst>
    </dgm:pt>
    <dgm:pt modelId="{A8FE7C67-0767-4852-8189-4C842064D42D}" type="pres">
      <dgm:prSet presAssocID="{E32BB31A-E1FE-48BD-BDC7-B752E64B7651}" presName="Name25" presStyleLbl="parChTrans1D1" presStyleIdx="0" presStyleCnt="3"/>
      <dgm:spPr/>
    </dgm:pt>
    <dgm:pt modelId="{50407E1C-5476-4DE9-B7FD-16998134DCE0}" type="pres">
      <dgm:prSet presAssocID="{83B6F4D2-6DA0-4B6B-8AA0-C4B72CE40010}" presName="node" presStyleCnt="0"/>
      <dgm:spPr/>
    </dgm:pt>
    <dgm:pt modelId="{C49FF9C5-5B70-4A7E-B630-A2797BE4E757}" type="pres">
      <dgm:prSet presAssocID="{83B6F4D2-6DA0-4B6B-8AA0-C4B72CE40010}" presName="parentNode" presStyleLbl="node1" presStyleIdx="1" presStyleCnt="4">
        <dgm:presLayoutVars>
          <dgm:chMax val="1"/>
          <dgm:bulletEnabled val="1"/>
        </dgm:presLayoutVars>
      </dgm:prSet>
      <dgm:spPr/>
    </dgm:pt>
    <dgm:pt modelId="{CE2E916D-DD9C-4124-920D-B9D9C999BE9C}" type="pres">
      <dgm:prSet presAssocID="{83B6F4D2-6DA0-4B6B-8AA0-C4B72CE40010}" presName="childNode" presStyleLbl="revTx" presStyleIdx="0" presStyleCnt="3">
        <dgm:presLayoutVars>
          <dgm:bulletEnabled val="1"/>
        </dgm:presLayoutVars>
      </dgm:prSet>
      <dgm:spPr/>
    </dgm:pt>
    <dgm:pt modelId="{ECF717EA-7F3F-4E1A-BAE7-D67A059566C0}" type="pres">
      <dgm:prSet presAssocID="{77B2696A-4B61-4AC9-BD7F-D3E16E714BAF}" presName="Name25" presStyleLbl="parChTrans1D1" presStyleIdx="1" presStyleCnt="3"/>
      <dgm:spPr/>
    </dgm:pt>
    <dgm:pt modelId="{9703E6E7-37DF-4135-B4E2-F608C5AA4288}" type="pres">
      <dgm:prSet presAssocID="{AFEA30BF-9BEC-4415-B294-4785D5377E3C}" presName="node" presStyleCnt="0"/>
      <dgm:spPr/>
    </dgm:pt>
    <dgm:pt modelId="{C4C275DD-448C-42A3-BF23-AF2B25F7A2AA}" type="pres">
      <dgm:prSet presAssocID="{AFEA30BF-9BEC-4415-B294-4785D5377E3C}" presName="parentNode" presStyleLbl="node1" presStyleIdx="2" presStyleCnt="4">
        <dgm:presLayoutVars>
          <dgm:chMax val="1"/>
          <dgm:bulletEnabled val="1"/>
        </dgm:presLayoutVars>
      </dgm:prSet>
      <dgm:spPr/>
    </dgm:pt>
    <dgm:pt modelId="{48EB8E31-D3FE-4BD3-ACCD-A930FAA6B43B}" type="pres">
      <dgm:prSet presAssocID="{AFEA30BF-9BEC-4415-B294-4785D5377E3C}" presName="childNode" presStyleLbl="revTx" presStyleIdx="1" presStyleCnt="3">
        <dgm:presLayoutVars>
          <dgm:bulletEnabled val="1"/>
        </dgm:presLayoutVars>
      </dgm:prSet>
      <dgm:spPr/>
    </dgm:pt>
    <dgm:pt modelId="{F7125A0F-97D4-4FCD-9805-FC35F6AC958E}" type="pres">
      <dgm:prSet presAssocID="{D8507980-5FB0-4454-B0FF-553F8FB325EE}" presName="Name25" presStyleLbl="parChTrans1D1" presStyleIdx="2" presStyleCnt="3"/>
      <dgm:spPr/>
    </dgm:pt>
    <dgm:pt modelId="{4EE4D555-CFD8-4528-BE70-F8192C9F5A35}" type="pres">
      <dgm:prSet presAssocID="{F4965195-3D59-4BB8-9816-B27D9A2661B1}" presName="node" presStyleCnt="0"/>
      <dgm:spPr/>
    </dgm:pt>
    <dgm:pt modelId="{CDB80088-BAC5-4B44-AE12-29F7B7D54E68}" type="pres">
      <dgm:prSet presAssocID="{F4965195-3D59-4BB8-9816-B27D9A2661B1}" presName="parentNode" presStyleLbl="node1" presStyleIdx="3" presStyleCnt="4">
        <dgm:presLayoutVars>
          <dgm:chMax val="1"/>
          <dgm:bulletEnabled val="1"/>
        </dgm:presLayoutVars>
      </dgm:prSet>
      <dgm:spPr/>
    </dgm:pt>
    <dgm:pt modelId="{1E6FF6B5-F3CB-4A4F-92C6-C1742BE14619}" type="pres">
      <dgm:prSet presAssocID="{F4965195-3D59-4BB8-9816-B27D9A2661B1}" presName="childNode" presStyleLbl="revTx" presStyleIdx="2" presStyleCnt="3">
        <dgm:presLayoutVars>
          <dgm:bulletEnabled val="1"/>
        </dgm:presLayoutVars>
      </dgm:prSet>
      <dgm:spPr/>
    </dgm:pt>
  </dgm:ptLst>
  <dgm:cxnLst>
    <dgm:cxn modelId="{4DDEC501-D271-43B2-AFDB-F092770A8248}" type="presOf" srcId="{7B2F8260-CF84-456E-890E-56708A724E3D}" destId="{48EB8E31-D3FE-4BD3-ACCD-A930FAA6B43B}" srcOrd="0" destOrd="0" presId="urn:microsoft.com/office/officeart/2005/8/layout/radial2"/>
    <dgm:cxn modelId="{AD863B03-E962-4E3A-9C51-9FF348857CE5}" srcId="{AFEA30BF-9BEC-4415-B294-4785D5377E3C}" destId="{8C825271-987B-408A-BF69-B62963648904}" srcOrd="2" destOrd="0" parTransId="{C84DD34E-2BAB-4A53-B53E-4DCE6C68ADD6}" sibTransId="{C07A27AD-4B9E-48B0-9269-E82B276F7C65}"/>
    <dgm:cxn modelId="{0B95CE07-D45A-4ADD-BCC8-C8637D0B5828}" srcId="{F4965195-3D59-4BB8-9816-B27D9A2661B1}" destId="{FFDAA536-0E6B-481F-B502-22909A0A5D77}" srcOrd="2" destOrd="0" parTransId="{031D59D2-385A-4B35-A01D-867F37EE2552}" sibTransId="{63DA07EA-1E68-4AE6-AC48-C0D0EB36CD9D}"/>
    <dgm:cxn modelId="{7C4F9909-607A-496C-BB4D-E5B08DFF3EB5}" srcId="{83B6F4D2-6DA0-4B6B-8AA0-C4B72CE40010}" destId="{3D20A10B-6D44-49D1-8F82-5C64ABFFC95D}" srcOrd="2" destOrd="0" parTransId="{83F9B1D4-229C-46E9-A0A6-30FD3EF532DD}" sibTransId="{80272FD0-FA61-40AB-B2C5-B03F162D3453}"/>
    <dgm:cxn modelId="{B9729517-4005-422C-9CF3-3135D5AF73F5}" type="presOf" srcId="{D8507980-5FB0-4454-B0FF-553F8FB325EE}" destId="{F7125A0F-97D4-4FCD-9805-FC35F6AC958E}" srcOrd="0" destOrd="0" presId="urn:microsoft.com/office/officeart/2005/8/layout/radial2"/>
    <dgm:cxn modelId="{EBA69E17-F705-48FA-9AEC-D961F1D04B48}" srcId="{AFEA30BF-9BEC-4415-B294-4785D5377E3C}" destId="{7B2F8260-CF84-456E-890E-56708A724E3D}" srcOrd="0" destOrd="0" parTransId="{F78F7DFB-4566-451C-8E41-B93D56FD1392}" sibTransId="{B8F194EC-E39E-46E4-B7AD-5DA8C397A39B}"/>
    <dgm:cxn modelId="{ECAC2027-41F4-4F93-A2F4-BB62AB5F83E7}" srcId="{83B6F4D2-6DA0-4B6B-8AA0-C4B72CE40010}" destId="{C296EB65-5A20-41C5-AB69-9ED350E1A3AB}" srcOrd="1" destOrd="0" parTransId="{9FDED855-2248-4A74-A9BF-355C7A6B64C3}" sibTransId="{A6AAC686-0C5E-4831-BBF4-6D75DF89FDD2}"/>
    <dgm:cxn modelId="{26EA8027-841A-40E3-84A5-20ECA202B6F7}" type="presOf" srcId="{7A6E1CFC-8C2E-4838-810C-BF9D3CDD7D8E}" destId="{EAFE9F9C-6B02-4D7E-83C4-E41671C49611}" srcOrd="0" destOrd="0" presId="urn:microsoft.com/office/officeart/2005/8/layout/radial2"/>
    <dgm:cxn modelId="{82082E2D-072C-4AF0-996F-411651D88225}" type="presOf" srcId="{77B2696A-4B61-4AC9-BD7F-D3E16E714BAF}" destId="{ECF717EA-7F3F-4E1A-BAE7-D67A059566C0}" srcOrd="0" destOrd="0" presId="urn:microsoft.com/office/officeart/2005/8/layout/radial2"/>
    <dgm:cxn modelId="{04E27D35-197D-4C78-9F53-72056411DE6A}" type="presOf" srcId="{FFDAA536-0E6B-481F-B502-22909A0A5D77}" destId="{1E6FF6B5-F3CB-4A4F-92C6-C1742BE14619}" srcOrd="0" destOrd="2" presId="urn:microsoft.com/office/officeart/2005/8/layout/radial2"/>
    <dgm:cxn modelId="{CE15EE39-7E01-4199-89E0-C4679C28B820}" srcId="{F4965195-3D59-4BB8-9816-B27D9A2661B1}" destId="{44E74369-6E4C-49EE-84AD-A1EB0D3E8415}" srcOrd="0" destOrd="0" parTransId="{FBA919D5-E550-4608-94D2-882078568397}" sibTransId="{9D4F1E8A-0D44-4D52-A7EC-EF330918EEA6}"/>
    <dgm:cxn modelId="{64A4973E-6473-4FF2-ABCE-068FF7EB1E6C}" type="presOf" srcId="{3D20A10B-6D44-49D1-8F82-5C64ABFFC95D}" destId="{CE2E916D-DD9C-4124-920D-B9D9C999BE9C}" srcOrd="0" destOrd="2" presId="urn:microsoft.com/office/officeart/2005/8/layout/radial2"/>
    <dgm:cxn modelId="{014C7162-F72A-4D19-99B5-3DE213C094A2}" srcId="{7A6E1CFC-8C2E-4838-810C-BF9D3CDD7D8E}" destId="{AFEA30BF-9BEC-4415-B294-4785D5377E3C}" srcOrd="1" destOrd="0" parTransId="{77B2696A-4B61-4AC9-BD7F-D3E16E714BAF}" sibTransId="{85FECDC9-3F78-4615-A48E-73719D5504E2}"/>
    <dgm:cxn modelId="{9B0E3445-7B9A-4B39-84CF-09B73F629452}" srcId="{7A6E1CFC-8C2E-4838-810C-BF9D3CDD7D8E}" destId="{F4965195-3D59-4BB8-9816-B27D9A2661B1}" srcOrd="2" destOrd="0" parTransId="{D8507980-5FB0-4454-B0FF-553F8FB325EE}" sibTransId="{02FB521E-E0D1-44F3-9B87-A675623AA8FA}"/>
    <dgm:cxn modelId="{DCB2D16E-74F9-46D7-B2E9-A2EFD6DC058F}" type="presOf" srcId="{2318F160-A183-4B55-BA06-0F2D819A141A}" destId="{48EB8E31-D3FE-4BD3-ACCD-A930FAA6B43B}" srcOrd="0" destOrd="1" presId="urn:microsoft.com/office/officeart/2005/8/layout/radial2"/>
    <dgm:cxn modelId="{00B26652-6FEE-4288-AB0E-42AB677D6F31}" type="presOf" srcId="{AFEA30BF-9BEC-4415-B294-4785D5377E3C}" destId="{C4C275DD-448C-42A3-BF23-AF2B25F7A2AA}" srcOrd="0" destOrd="0" presId="urn:microsoft.com/office/officeart/2005/8/layout/radial2"/>
    <dgm:cxn modelId="{82B74854-9F1B-45A5-AB82-17B245C7EA40}" srcId="{83B6F4D2-6DA0-4B6B-8AA0-C4B72CE40010}" destId="{8705318E-79F1-4C34-B1AE-AE975B2986AB}" srcOrd="0" destOrd="0" parTransId="{0EA83F4B-9A00-4F70-957D-A63BAF2E2622}" sibTransId="{C2796EE2-A7B9-4874-96C9-0BCB82F72D01}"/>
    <dgm:cxn modelId="{39D63C75-8884-4EDA-BD3F-69FDBD1B961D}" type="presOf" srcId="{A3BADEF6-E8F9-4156-B24A-08A00E22E59A}" destId="{1E6FF6B5-F3CB-4A4F-92C6-C1742BE14619}" srcOrd="0" destOrd="1" presId="urn:microsoft.com/office/officeart/2005/8/layout/radial2"/>
    <dgm:cxn modelId="{78D71281-8F6A-4AB5-9E66-5E5DEE405716}" srcId="{AFEA30BF-9BEC-4415-B294-4785D5377E3C}" destId="{2318F160-A183-4B55-BA06-0F2D819A141A}" srcOrd="1" destOrd="0" parTransId="{FA0E04DD-7FE6-406D-9772-22A175BE4C27}" sibTransId="{8F441E90-9C4F-4331-B1B0-08E324044FE4}"/>
    <dgm:cxn modelId="{5177C582-58D9-4E9C-92E4-D3C66B70590B}" type="presOf" srcId="{E32BB31A-E1FE-48BD-BDC7-B752E64B7651}" destId="{A8FE7C67-0767-4852-8189-4C842064D42D}" srcOrd="0" destOrd="0" presId="urn:microsoft.com/office/officeart/2005/8/layout/radial2"/>
    <dgm:cxn modelId="{B5E25C87-E31F-4A0F-9EA7-328D6FC3486D}" type="presOf" srcId="{83B6F4D2-6DA0-4B6B-8AA0-C4B72CE40010}" destId="{C49FF9C5-5B70-4A7E-B630-A2797BE4E757}" srcOrd="0" destOrd="0" presId="urn:microsoft.com/office/officeart/2005/8/layout/radial2"/>
    <dgm:cxn modelId="{83337097-17A6-42D7-A743-A475EB96FD02}" type="presOf" srcId="{C296EB65-5A20-41C5-AB69-9ED350E1A3AB}" destId="{CE2E916D-DD9C-4124-920D-B9D9C999BE9C}" srcOrd="0" destOrd="1" presId="urn:microsoft.com/office/officeart/2005/8/layout/radial2"/>
    <dgm:cxn modelId="{AA10F49F-97FE-4BE5-AC08-40D204E0E28E}" srcId="{7A6E1CFC-8C2E-4838-810C-BF9D3CDD7D8E}" destId="{83B6F4D2-6DA0-4B6B-8AA0-C4B72CE40010}" srcOrd="0" destOrd="0" parTransId="{E32BB31A-E1FE-48BD-BDC7-B752E64B7651}" sibTransId="{7CB7A2C7-83A1-4880-93C9-E22AF76BB821}"/>
    <dgm:cxn modelId="{E96240AF-7526-474C-B776-F10855A154ED}" type="presOf" srcId="{F4965195-3D59-4BB8-9816-B27D9A2661B1}" destId="{CDB80088-BAC5-4B44-AE12-29F7B7D54E68}" srcOrd="0" destOrd="0" presId="urn:microsoft.com/office/officeart/2005/8/layout/radial2"/>
    <dgm:cxn modelId="{270D99BB-B0F1-4252-9E14-2B5EE94EE1A2}" type="presOf" srcId="{8705318E-79F1-4C34-B1AE-AE975B2986AB}" destId="{CE2E916D-DD9C-4124-920D-B9D9C999BE9C}" srcOrd="0" destOrd="0" presId="urn:microsoft.com/office/officeart/2005/8/layout/radial2"/>
    <dgm:cxn modelId="{5B1CBFC9-0436-4FAA-B936-E58B1082567F}" srcId="{F4965195-3D59-4BB8-9816-B27D9A2661B1}" destId="{A3BADEF6-E8F9-4156-B24A-08A00E22E59A}" srcOrd="1" destOrd="0" parTransId="{FE28D514-0763-4FDA-AA08-B8E296498AA3}" sibTransId="{3C9BF9E3-1EF2-4F41-84B6-11EB21E8EFBA}"/>
    <dgm:cxn modelId="{5E8C4CD1-3270-47B3-82CD-30340C2F62BF}" type="presOf" srcId="{8C825271-987B-408A-BF69-B62963648904}" destId="{48EB8E31-D3FE-4BD3-ACCD-A930FAA6B43B}" srcOrd="0" destOrd="2" presId="urn:microsoft.com/office/officeart/2005/8/layout/radial2"/>
    <dgm:cxn modelId="{921EA3F5-DF31-4C03-B843-01122E50A393}" type="presOf" srcId="{44E74369-6E4C-49EE-84AD-A1EB0D3E8415}" destId="{1E6FF6B5-F3CB-4A4F-92C6-C1742BE14619}" srcOrd="0" destOrd="0" presId="urn:microsoft.com/office/officeart/2005/8/layout/radial2"/>
    <dgm:cxn modelId="{885E4594-5109-4D01-A46C-7A5040CADA98}" type="presParOf" srcId="{EAFE9F9C-6B02-4D7E-83C4-E41671C49611}" destId="{F5D8814F-FAFC-4CF9-B83F-2A59F6220A45}" srcOrd="0" destOrd="0" presId="urn:microsoft.com/office/officeart/2005/8/layout/radial2"/>
    <dgm:cxn modelId="{B703CDBA-805A-4010-80C5-D0C885EBAD79}" type="presParOf" srcId="{F5D8814F-FAFC-4CF9-B83F-2A59F6220A45}" destId="{78BD56DF-CF5B-4104-BE64-D75201F94725}" srcOrd="0" destOrd="0" presId="urn:microsoft.com/office/officeart/2005/8/layout/radial2"/>
    <dgm:cxn modelId="{5D4E0490-0A1A-44BB-B796-B531EBF03FDA}" type="presParOf" srcId="{78BD56DF-CF5B-4104-BE64-D75201F94725}" destId="{9FC15FCF-BC36-4EBC-B58A-D5384915950A}" srcOrd="0" destOrd="0" presId="urn:microsoft.com/office/officeart/2005/8/layout/radial2"/>
    <dgm:cxn modelId="{0A3CAD75-A7DC-458B-A78F-48ACF83407C0}" type="presParOf" srcId="{78BD56DF-CF5B-4104-BE64-D75201F94725}" destId="{755FE9E3-5C50-4B6E-8AC6-A05E3CC802BD}" srcOrd="1" destOrd="0" presId="urn:microsoft.com/office/officeart/2005/8/layout/radial2"/>
    <dgm:cxn modelId="{664AF6FE-8884-447D-AD63-1C39BEDF3F6B}" type="presParOf" srcId="{F5D8814F-FAFC-4CF9-B83F-2A59F6220A45}" destId="{A8FE7C67-0767-4852-8189-4C842064D42D}" srcOrd="1" destOrd="0" presId="urn:microsoft.com/office/officeart/2005/8/layout/radial2"/>
    <dgm:cxn modelId="{62F54591-A6C5-4B32-9B94-46BBFDD57344}" type="presParOf" srcId="{F5D8814F-FAFC-4CF9-B83F-2A59F6220A45}" destId="{50407E1C-5476-4DE9-B7FD-16998134DCE0}" srcOrd="2" destOrd="0" presId="urn:microsoft.com/office/officeart/2005/8/layout/radial2"/>
    <dgm:cxn modelId="{75406AD7-ECA2-4FDC-9F4D-BFD321C3595C}" type="presParOf" srcId="{50407E1C-5476-4DE9-B7FD-16998134DCE0}" destId="{C49FF9C5-5B70-4A7E-B630-A2797BE4E757}" srcOrd="0" destOrd="0" presId="urn:microsoft.com/office/officeart/2005/8/layout/radial2"/>
    <dgm:cxn modelId="{B58C7517-641D-4EEE-BBB4-FFBE0BC26785}" type="presParOf" srcId="{50407E1C-5476-4DE9-B7FD-16998134DCE0}" destId="{CE2E916D-DD9C-4124-920D-B9D9C999BE9C}" srcOrd="1" destOrd="0" presId="urn:microsoft.com/office/officeart/2005/8/layout/radial2"/>
    <dgm:cxn modelId="{21598C07-B316-4B41-ADAB-31A64A291100}" type="presParOf" srcId="{F5D8814F-FAFC-4CF9-B83F-2A59F6220A45}" destId="{ECF717EA-7F3F-4E1A-BAE7-D67A059566C0}" srcOrd="3" destOrd="0" presId="urn:microsoft.com/office/officeart/2005/8/layout/radial2"/>
    <dgm:cxn modelId="{3B1E73B5-AA7D-4289-BB76-CEBB74C6F28A}" type="presParOf" srcId="{F5D8814F-FAFC-4CF9-B83F-2A59F6220A45}" destId="{9703E6E7-37DF-4135-B4E2-F608C5AA4288}" srcOrd="4" destOrd="0" presId="urn:microsoft.com/office/officeart/2005/8/layout/radial2"/>
    <dgm:cxn modelId="{76931649-8794-436A-9644-B1523A33FC2D}" type="presParOf" srcId="{9703E6E7-37DF-4135-B4E2-F608C5AA4288}" destId="{C4C275DD-448C-42A3-BF23-AF2B25F7A2AA}" srcOrd="0" destOrd="0" presId="urn:microsoft.com/office/officeart/2005/8/layout/radial2"/>
    <dgm:cxn modelId="{96FEA492-A063-4142-AD62-BFC07A2900F3}" type="presParOf" srcId="{9703E6E7-37DF-4135-B4E2-F608C5AA4288}" destId="{48EB8E31-D3FE-4BD3-ACCD-A930FAA6B43B}" srcOrd="1" destOrd="0" presId="urn:microsoft.com/office/officeart/2005/8/layout/radial2"/>
    <dgm:cxn modelId="{747DDECE-EBC5-4C9A-AB5D-88B7F76DE02C}" type="presParOf" srcId="{F5D8814F-FAFC-4CF9-B83F-2A59F6220A45}" destId="{F7125A0F-97D4-4FCD-9805-FC35F6AC958E}" srcOrd="5" destOrd="0" presId="urn:microsoft.com/office/officeart/2005/8/layout/radial2"/>
    <dgm:cxn modelId="{6BD6B0BB-E330-4317-8561-EB699585F1C1}" type="presParOf" srcId="{F5D8814F-FAFC-4CF9-B83F-2A59F6220A45}" destId="{4EE4D555-CFD8-4528-BE70-F8192C9F5A35}" srcOrd="6" destOrd="0" presId="urn:microsoft.com/office/officeart/2005/8/layout/radial2"/>
    <dgm:cxn modelId="{ED5E3D43-F62C-477D-93EF-1DCE458985EB}" type="presParOf" srcId="{4EE4D555-CFD8-4528-BE70-F8192C9F5A35}" destId="{CDB80088-BAC5-4B44-AE12-29F7B7D54E68}" srcOrd="0" destOrd="0" presId="urn:microsoft.com/office/officeart/2005/8/layout/radial2"/>
    <dgm:cxn modelId="{CC38AF11-7AE9-4FA6-A024-399729F397FF}" type="presParOf" srcId="{4EE4D555-CFD8-4528-BE70-F8192C9F5A35}" destId="{1E6FF6B5-F3CB-4A4F-92C6-C1742BE14619}" srcOrd="1" destOrd="0" presId="urn:microsoft.com/office/officeart/2005/8/layout/radial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CF3538D-A31D-40C8-9BBD-17A0F1C909A0}" type="doc">
      <dgm:prSet loTypeId="urn:microsoft.com/office/officeart/2017/3/layout/DropPinTimeline" loCatId="timeline" qsTypeId="urn:microsoft.com/office/officeart/2005/8/quickstyle/simple1" qsCatId="simple" csTypeId="urn:microsoft.com/office/officeart/2005/8/colors/colorful2" csCatId="colorful" phldr="1"/>
      <dgm:spPr/>
      <dgm:t>
        <a:bodyPr/>
        <a:lstStyle/>
        <a:p>
          <a:endParaRPr lang="en-US"/>
        </a:p>
      </dgm:t>
    </dgm:pt>
    <dgm:pt modelId="{61B6D9E3-CD62-42D4-BF34-E1EA1CF79EB5}">
      <dgm:prSet phldrT="[Text]" phldr="0" custT="1"/>
      <dgm:spPr>
        <a:xfrm>
          <a:off x="458537" y="435133"/>
          <a:ext cx="3175726" cy="452539"/>
        </a:xfrm>
        <a:prstGeom prst="rect">
          <a:avLst/>
        </a:prstGeom>
        <a:noFill/>
        <a:ln>
          <a:noFill/>
        </a:ln>
        <a:effectLst/>
      </dgm:spPr>
      <dgm:t>
        <a:bodyPr/>
        <a:lstStyle/>
        <a:p>
          <a:pPr>
            <a:buNone/>
            <a:defRPr b="1"/>
          </a:pPr>
          <a:r>
            <a:rPr lang="en-US" sz="1200" b="1">
              <a:solidFill>
                <a:sysClr val="windowText" lastClr="000000">
                  <a:hueOff val="0"/>
                  <a:satOff val="0"/>
                  <a:lumOff val="0"/>
                  <a:alphaOff val="0"/>
                </a:sysClr>
              </a:solidFill>
              <a:latin typeface="Arial" panose="020B0604020202020204"/>
              <a:ea typeface="+mn-ea"/>
              <a:cs typeface="+mn-cs"/>
            </a:rPr>
            <a:t>Phase 1: Public engagement &amp; behaviour change on repeat medicines Feb-Mar 24</a:t>
          </a:r>
        </a:p>
      </dgm:t>
    </dgm:pt>
    <dgm:pt modelId="{183364F2-590F-4C25-8A39-44741084B903}" type="parTrans" cxnId="{E03C5A8D-F330-4953-B120-18663AE5BF66}">
      <dgm:prSet/>
      <dgm:spPr/>
      <dgm:t>
        <a:bodyPr/>
        <a:lstStyle/>
        <a:p>
          <a:endParaRPr lang="en-US"/>
        </a:p>
      </dgm:t>
    </dgm:pt>
    <dgm:pt modelId="{5535C238-022F-4FB8-A748-CDA2B8220163}" type="sibTrans" cxnId="{E03C5A8D-F330-4953-B120-18663AE5BF66}">
      <dgm:prSet/>
      <dgm:spPr/>
      <dgm:t>
        <a:bodyPr/>
        <a:lstStyle/>
        <a:p>
          <a:endParaRPr lang="en-US"/>
        </a:p>
      </dgm:t>
    </dgm:pt>
    <dgm:pt modelId="{656073A6-2D9D-4647-9229-ACA55B08FD48}">
      <dgm:prSet phldrT="[Text]" phldr="0" custT="1"/>
      <dgm:spPr>
        <a:xfrm>
          <a:off x="2364828" y="3463665"/>
          <a:ext cx="3175726" cy="452539"/>
        </a:xfrm>
        <a:prstGeom prst="rect">
          <a:avLst/>
        </a:prstGeom>
        <a:noFill/>
        <a:ln>
          <a:noFill/>
        </a:ln>
        <a:effectLst/>
      </dgm:spPr>
      <dgm:t>
        <a:bodyPr/>
        <a:lstStyle/>
        <a:p>
          <a:pPr>
            <a:buNone/>
            <a:defRPr b="1"/>
          </a:pPr>
          <a:r>
            <a:rPr lang="en-US" sz="1200" b="1">
              <a:solidFill>
                <a:sysClr val="windowText" lastClr="000000">
                  <a:hueOff val="0"/>
                  <a:satOff val="0"/>
                  <a:lumOff val="0"/>
                  <a:alphaOff val="0"/>
                </a:sysClr>
              </a:solidFill>
              <a:latin typeface="Arial" panose="020B0604020202020204"/>
              <a:ea typeface="+mn-ea"/>
              <a:cs typeface="+mn-cs"/>
            </a:rPr>
            <a:t>Phase 2: Improve digital engagement and reduce community pharmacy overordering of repeat prescriptions</a:t>
          </a:r>
        </a:p>
      </dgm:t>
    </dgm:pt>
    <dgm:pt modelId="{DC29CD21-0E70-4B90-840F-01F01A0E4A05}" type="parTrans" cxnId="{62E31056-0B97-4E58-85A5-935E714BA864}">
      <dgm:prSet/>
      <dgm:spPr/>
      <dgm:t>
        <a:bodyPr/>
        <a:lstStyle/>
        <a:p>
          <a:endParaRPr lang="en-US"/>
        </a:p>
      </dgm:t>
    </dgm:pt>
    <dgm:pt modelId="{6D2065EA-8571-4E06-8918-ED9F9F3014A0}" type="sibTrans" cxnId="{62E31056-0B97-4E58-85A5-935E714BA864}">
      <dgm:prSet/>
      <dgm:spPr/>
      <dgm:t>
        <a:bodyPr/>
        <a:lstStyle/>
        <a:p>
          <a:endParaRPr lang="en-US"/>
        </a:p>
      </dgm:t>
    </dgm:pt>
    <dgm:pt modelId="{0346A0E8-919C-4906-B198-DE9C2608C268}">
      <dgm:prSet phldrT="[Text]" phldr="0" custT="1"/>
      <dgm:spPr>
        <a:xfrm>
          <a:off x="6177410" y="3463665"/>
          <a:ext cx="3175726" cy="452539"/>
        </a:xfrm>
        <a:prstGeom prst="rect">
          <a:avLst/>
        </a:prstGeom>
        <a:noFill/>
        <a:ln>
          <a:noFill/>
        </a:ln>
        <a:effectLst/>
      </dgm:spPr>
      <dgm:t>
        <a:bodyPr/>
        <a:lstStyle/>
        <a:p>
          <a:pPr>
            <a:buNone/>
            <a:defRPr b="1"/>
          </a:pPr>
          <a:r>
            <a:rPr lang="en-US" sz="1200" b="1">
              <a:solidFill>
                <a:sysClr val="windowText" lastClr="000000">
                  <a:hueOff val="0"/>
                  <a:satOff val="0"/>
                  <a:lumOff val="0"/>
                  <a:alphaOff val="0"/>
                </a:sysClr>
              </a:solidFill>
              <a:latin typeface="Arial" panose="020B0604020202020204"/>
              <a:ea typeface="+mn-ea"/>
              <a:cs typeface="+mn-cs"/>
            </a:rPr>
            <a:t>Phase 4: Review progress including need for a local service in pharmacies to reduce waste from overordering.  Summer / Autumn 24</a:t>
          </a:r>
        </a:p>
      </dgm:t>
    </dgm:pt>
    <dgm:pt modelId="{A88F3EB3-D55E-4F9A-B3AD-66CFC07D0F45}" type="parTrans" cxnId="{FBDDB398-35E5-453E-9249-CE2609F6E0B5}">
      <dgm:prSet/>
      <dgm:spPr/>
      <dgm:t>
        <a:bodyPr/>
        <a:lstStyle/>
        <a:p>
          <a:endParaRPr lang="en-US"/>
        </a:p>
      </dgm:t>
    </dgm:pt>
    <dgm:pt modelId="{5AEB1278-5BEC-43CA-9ABF-067EB29BF6D7}" type="sibTrans" cxnId="{FBDDB398-35E5-453E-9249-CE2609F6E0B5}">
      <dgm:prSet/>
      <dgm:spPr/>
      <dgm:t>
        <a:bodyPr/>
        <a:lstStyle/>
        <a:p>
          <a:endParaRPr lang="en-US"/>
        </a:p>
      </dgm:t>
    </dgm:pt>
    <dgm:pt modelId="{906A5F7E-9BEB-4AB5-81D8-0AC855789858}">
      <dgm:prSet phldrT="[Text]" phldr="0" custT="1"/>
      <dgm:spPr>
        <a:xfrm>
          <a:off x="4271119" y="435133"/>
          <a:ext cx="3175726" cy="452539"/>
        </a:xfrm>
        <a:prstGeom prst="rect">
          <a:avLst/>
        </a:prstGeom>
        <a:noFill/>
        <a:ln>
          <a:noFill/>
        </a:ln>
        <a:effectLst/>
      </dgm:spPr>
      <dgm:t>
        <a:bodyPr/>
        <a:lstStyle/>
        <a:p>
          <a:pPr>
            <a:buNone/>
            <a:defRPr b="1"/>
          </a:pPr>
          <a:r>
            <a:rPr lang="en-US" sz="1200" b="1">
              <a:solidFill>
                <a:sysClr val="windowText" lastClr="000000">
                  <a:hueOff val="0"/>
                  <a:satOff val="0"/>
                  <a:lumOff val="0"/>
                  <a:alphaOff val="0"/>
                </a:sysClr>
              </a:solidFill>
              <a:latin typeface="Arial" panose="020B0604020202020204"/>
              <a:ea typeface="+mn-ea"/>
              <a:cs typeface="+mn-cs"/>
            </a:rPr>
            <a:t>Phase 3: Public campaign to support self-care Jun-Jul 24</a:t>
          </a:r>
        </a:p>
      </dgm:t>
    </dgm:pt>
    <dgm:pt modelId="{B6900A41-0ACA-42CB-B293-B868E9E9F44B}" type="parTrans" cxnId="{774290E1-13DB-43D2-B44A-4735B4808B1A}">
      <dgm:prSet/>
      <dgm:spPr/>
      <dgm:t>
        <a:bodyPr/>
        <a:lstStyle/>
        <a:p>
          <a:endParaRPr lang="en-GB"/>
        </a:p>
      </dgm:t>
    </dgm:pt>
    <dgm:pt modelId="{0BBB4DE8-4C92-43CB-889F-73EEE6EFC4D2}" type="sibTrans" cxnId="{774290E1-13DB-43D2-B44A-4735B4808B1A}">
      <dgm:prSet/>
      <dgm:spPr/>
      <dgm:t>
        <a:bodyPr/>
        <a:lstStyle/>
        <a:p>
          <a:endParaRPr lang="en-GB"/>
        </a:p>
      </dgm:t>
    </dgm:pt>
    <dgm:pt modelId="{253859E1-DCB9-4670-92F7-ADA5C0D38B79}">
      <dgm:prSet phldrT="[Text]" phldr="0" custT="1"/>
      <dgm:spPr>
        <a:xfrm>
          <a:off x="8083701" y="435133"/>
          <a:ext cx="3175726" cy="452539"/>
        </a:xfrm>
        <a:prstGeom prst="rect">
          <a:avLst/>
        </a:prstGeom>
        <a:noFill/>
        <a:ln>
          <a:noFill/>
        </a:ln>
        <a:effectLst/>
      </dgm:spPr>
      <dgm:t>
        <a:bodyPr/>
        <a:lstStyle/>
        <a:p>
          <a:pPr>
            <a:buNone/>
            <a:defRPr b="1"/>
          </a:pPr>
          <a:r>
            <a:rPr lang="en-US" sz="1200" b="1">
              <a:solidFill>
                <a:sysClr val="windowText" lastClr="000000">
                  <a:hueOff val="0"/>
                  <a:satOff val="0"/>
                  <a:lumOff val="0"/>
                  <a:alphaOff val="0"/>
                </a:sysClr>
              </a:solidFill>
              <a:latin typeface="Arial" panose="020B0604020202020204"/>
              <a:ea typeface="+mn-ea"/>
              <a:cs typeface="+mn-cs"/>
            </a:rPr>
            <a:t>Phase 5: Re-run Only Order What You Need Feb –Mar 25 </a:t>
          </a:r>
          <a:endParaRPr lang="en-US" sz="1400" b="1">
            <a:solidFill>
              <a:sysClr val="windowText" lastClr="000000">
                <a:hueOff val="0"/>
                <a:satOff val="0"/>
                <a:lumOff val="0"/>
                <a:alphaOff val="0"/>
              </a:sysClr>
            </a:solidFill>
            <a:latin typeface="Arial" panose="020B0604020202020204"/>
            <a:ea typeface="+mn-ea"/>
            <a:cs typeface="+mn-cs"/>
          </a:endParaRPr>
        </a:p>
      </dgm:t>
    </dgm:pt>
    <dgm:pt modelId="{C80D94E9-D100-4D0F-838F-605E574AFCB4}" type="parTrans" cxnId="{A6C1F9D6-0C6F-45F1-A09B-8956710726C6}">
      <dgm:prSet/>
      <dgm:spPr/>
      <dgm:t>
        <a:bodyPr/>
        <a:lstStyle/>
        <a:p>
          <a:endParaRPr lang="en-GB"/>
        </a:p>
      </dgm:t>
    </dgm:pt>
    <dgm:pt modelId="{4FE5F965-A416-48D5-8A1C-77282D91C391}" type="sibTrans" cxnId="{A6C1F9D6-0C6F-45F1-A09B-8956710726C6}">
      <dgm:prSet/>
      <dgm:spPr/>
      <dgm:t>
        <a:bodyPr/>
        <a:lstStyle/>
        <a:p>
          <a:endParaRPr lang="en-GB"/>
        </a:p>
      </dgm:t>
    </dgm:pt>
    <dgm:pt modelId="{E09B9C1A-64B7-4F4C-A314-BD166FB5CE2A}" type="pres">
      <dgm:prSet presAssocID="{1CF3538D-A31D-40C8-9BBD-17A0F1C909A0}" presName="root" presStyleCnt="0">
        <dgm:presLayoutVars>
          <dgm:chMax/>
          <dgm:chPref/>
          <dgm:animLvl val="lvl"/>
        </dgm:presLayoutVars>
      </dgm:prSet>
      <dgm:spPr/>
    </dgm:pt>
    <dgm:pt modelId="{C4E503CD-B3FF-4FE1-BB95-3D09C19FA2F8}" type="pres">
      <dgm:prSet presAssocID="{1CF3538D-A31D-40C8-9BBD-17A0F1C909A0}" presName="divider" presStyleLbl="fgAcc1" presStyleIdx="0" presStyleCnt="6"/>
      <dgm:spPr>
        <a:xfrm>
          <a:off x="0" y="2175669"/>
          <a:ext cx="11463337" cy="0"/>
        </a:xfrm>
        <a:prstGeom prst="line">
          <a:avLst/>
        </a:prstGeom>
        <a:solidFill>
          <a:sysClr val="window" lastClr="FFFFFF">
            <a:alpha val="90000"/>
            <a:hueOff val="0"/>
            <a:satOff val="0"/>
            <a:lumOff val="0"/>
            <a:alphaOff val="0"/>
          </a:sysClr>
        </a:solidFill>
        <a:ln w="19050" cap="flat" cmpd="sng" algn="ctr">
          <a:solidFill>
            <a:srgbClr val="00A499">
              <a:hueOff val="0"/>
              <a:satOff val="0"/>
              <a:lumOff val="0"/>
              <a:alphaOff val="0"/>
            </a:srgbClr>
          </a:solidFill>
          <a:prstDash val="solid"/>
          <a:miter lim="800000"/>
          <a:tailEnd type="triangle" w="lg" len="lg"/>
        </a:ln>
        <a:effectLst/>
      </dgm:spPr>
    </dgm:pt>
    <dgm:pt modelId="{B519D635-153E-42EB-ADD2-620D9B862EFD}" type="pres">
      <dgm:prSet presAssocID="{1CF3538D-A31D-40C8-9BBD-17A0F1C909A0}" presName="nodes" presStyleCnt="0">
        <dgm:presLayoutVars>
          <dgm:chMax/>
          <dgm:chPref/>
          <dgm:animLvl val="lvl"/>
        </dgm:presLayoutVars>
      </dgm:prSet>
      <dgm:spPr/>
    </dgm:pt>
    <dgm:pt modelId="{7D5B08A2-E590-4352-BF0B-B4A1C5D95DE9}" type="pres">
      <dgm:prSet presAssocID="{61B6D9E3-CD62-42D4-BF34-E1EA1CF79EB5}" presName="composite" presStyleCnt="0"/>
      <dgm:spPr/>
    </dgm:pt>
    <dgm:pt modelId="{413211FA-B117-4519-97B8-1DA98302D959}" type="pres">
      <dgm:prSet presAssocID="{61B6D9E3-CD62-42D4-BF34-E1EA1CF79EB5}" presName="ConnectorPoint" presStyleLbl="lnNode1" presStyleIdx="0" presStyleCnt="5"/>
      <dgm:spPr>
        <a:xfrm>
          <a:off x="191539" y="2134940"/>
          <a:ext cx="81457" cy="81457"/>
        </a:xfrm>
        <a:prstGeom prst="ellipse">
          <a:avLst/>
        </a:prstGeom>
        <a:solidFill>
          <a:srgbClr val="00A499">
            <a:hueOff val="0"/>
            <a:satOff val="0"/>
            <a:lumOff val="0"/>
            <a:alphaOff val="0"/>
          </a:srgbClr>
        </a:solidFill>
        <a:ln w="6350" cap="flat" cmpd="sng" algn="ctr">
          <a:solidFill>
            <a:sysClr val="window" lastClr="FFFFFF">
              <a:hueOff val="0"/>
              <a:satOff val="0"/>
              <a:lumOff val="0"/>
              <a:alphaOff val="0"/>
            </a:sysClr>
          </a:solidFill>
          <a:prstDash val="solid"/>
          <a:miter lim="800000"/>
        </a:ln>
        <a:effectLst/>
      </dgm:spPr>
    </dgm:pt>
    <dgm:pt modelId="{942C5F1C-C431-4444-9C3E-504D04D833C3}" type="pres">
      <dgm:prSet presAssocID="{61B6D9E3-CD62-42D4-BF34-E1EA1CF79EB5}" presName="DropPinPlaceHolder" presStyleCnt="0"/>
      <dgm:spPr/>
    </dgm:pt>
    <dgm:pt modelId="{FFD1E054-7DB1-4C15-9FEF-3146B08364D4}" type="pres">
      <dgm:prSet presAssocID="{61B6D9E3-CD62-42D4-BF34-E1EA1CF79EB5}" presName="DropPin" presStyleLbl="alignNode1" presStyleIdx="0" presStyleCnt="5"/>
      <dgm:spPr>
        <a:xfrm rot="8100000">
          <a:off x="72271" y="501406"/>
          <a:ext cx="319993" cy="319993"/>
        </a:xfrm>
        <a:prstGeom prst="teardrop">
          <a:avLst>
            <a:gd name="adj" fmla="val 115000"/>
          </a:avLst>
        </a:prstGeom>
        <a:solidFill>
          <a:srgbClr val="00A499">
            <a:hueOff val="0"/>
            <a:satOff val="0"/>
            <a:lumOff val="0"/>
            <a:alphaOff val="0"/>
          </a:srgbClr>
        </a:solidFill>
        <a:ln w="12700" cap="flat" cmpd="sng" algn="ctr">
          <a:solidFill>
            <a:srgbClr val="00A499">
              <a:hueOff val="0"/>
              <a:satOff val="0"/>
              <a:lumOff val="0"/>
              <a:alphaOff val="0"/>
            </a:srgbClr>
          </a:solidFill>
          <a:prstDash val="solid"/>
          <a:miter lim="800000"/>
        </a:ln>
        <a:effectLst/>
      </dgm:spPr>
    </dgm:pt>
    <dgm:pt modelId="{48BFF327-0E19-4ED9-B4F2-41E5ACEE39A2}" type="pres">
      <dgm:prSet presAssocID="{61B6D9E3-CD62-42D4-BF34-E1EA1CF79EB5}" presName="Ellipse" presStyleLbl="fgAcc1" presStyleIdx="1" presStyleCnt="6"/>
      <dgm:spPr>
        <a:xfrm>
          <a:off x="107820" y="536955"/>
          <a:ext cx="248896" cy="248896"/>
        </a:xfrm>
        <a:prstGeom prst="ellipse">
          <a:avLst/>
        </a:prstGeom>
        <a:solidFill>
          <a:sysClr val="window" lastClr="FFFFFF">
            <a:alpha val="90000"/>
            <a:hueOff val="0"/>
            <a:satOff val="0"/>
            <a:lumOff val="0"/>
            <a:alphaOff val="0"/>
          </a:sysClr>
        </a:solidFill>
        <a:ln w="12700" cap="flat" cmpd="sng" algn="ctr">
          <a:noFill/>
          <a:prstDash val="solid"/>
          <a:miter lim="800000"/>
        </a:ln>
        <a:effectLst/>
      </dgm:spPr>
    </dgm:pt>
    <dgm:pt modelId="{C39CBDEA-FD41-442E-8A85-B4A1710E3CC7}" type="pres">
      <dgm:prSet presAssocID="{61B6D9E3-CD62-42D4-BF34-E1EA1CF79EB5}" presName="L2TextContainer" presStyleLbl="revTx" presStyleIdx="0" presStyleCnt="10">
        <dgm:presLayoutVars>
          <dgm:bulletEnabled val="1"/>
        </dgm:presLayoutVars>
      </dgm:prSet>
      <dgm:spPr>
        <a:xfrm>
          <a:off x="458537" y="887672"/>
          <a:ext cx="3175726" cy="1287996"/>
        </a:xfrm>
        <a:prstGeom prst="rect">
          <a:avLst/>
        </a:prstGeom>
        <a:noFill/>
        <a:ln>
          <a:noFill/>
        </a:ln>
        <a:effectLst/>
      </dgm:spPr>
    </dgm:pt>
    <dgm:pt modelId="{D99BC8FA-FEF2-4A79-8228-6B6255FF76BC}" type="pres">
      <dgm:prSet presAssocID="{61B6D9E3-CD62-42D4-BF34-E1EA1CF79EB5}" presName="L1TextContainer" presStyleLbl="revTx" presStyleIdx="1" presStyleCnt="10">
        <dgm:presLayoutVars>
          <dgm:chMax val="1"/>
          <dgm:chPref val="1"/>
          <dgm:bulletEnabled val="1"/>
        </dgm:presLayoutVars>
      </dgm:prSet>
      <dgm:spPr/>
    </dgm:pt>
    <dgm:pt modelId="{446C9621-342B-493E-8ACC-351A08A63838}" type="pres">
      <dgm:prSet presAssocID="{61B6D9E3-CD62-42D4-BF34-E1EA1CF79EB5}" presName="ConnectLine" presStyleLbl="sibTrans1D1" presStyleIdx="0" presStyleCnt="5"/>
      <dgm:spPr>
        <a:xfrm>
          <a:off x="232268" y="887672"/>
          <a:ext cx="0" cy="1287996"/>
        </a:xfrm>
        <a:prstGeom prst="line">
          <a:avLst/>
        </a:prstGeom>
        <a:noFill/>
        <a:ln w="12700" cap="flat" cmpd="sng" algn="ctr">
          <a:solidFill>
            <a:srgbClr val="00A499">
              <a:hueOff val="0"/>
              <a:satOff val="0"/>
              <a:lumOff val="0"/>
              <a:alphaOff val="0"/>
            </a:srgbClr>
          </a:solidFill>
          <a:prstDash val="dash"/>
          <a:miter lim="800000"/>
        </a:ln>
        <a:effectLst/>
      </dgm:spPr>
    </dgm:pt>
    <dgm:pt modelId="{9EA7A156-9424-42A1-B49C-1B6DBEB8A5CF}" type="pres">
      <dgm:prSet presAssocID="{61B6D9E3-CD62-42D4-BF34-E1EA1CF79EB5}" presName="EmptyPlaceHolder" presStyleCnt="0"/>
      <dgm:spPr/>
    </dgm:pt>
    <dgm:pt modelId="{0C13ECAC-5EFE-4909-BEAD-5CA2E3CEF431}" type="pres">
      <dgm:prSet presAssocID="{5535C238-022F-4FB8-A748-CDA2B8220163}" presName="spaceBetweenRectangles" presStyleCnt="0"/>
      <dgm:spPr/>
    </dgm:pt>
    <dgm:pt modelId="{9D950ECF-081C-4229-BD81-0C4A4FB708F0}" type="pres">
      <dgm:prSet presAssocID="{656073A6-2D9D-4647-9229-ACA55B08FD48}" presName="composite" presStyleCnt="0"/>
      <dgm:spPr/>
    </dgm:pt>
    <dgm:pt modelId="{08E886FD-0142-46FD-ACB2-66D6F6793141}" type="pres">
      <dgm:prSet presAssocID="{656073A6-2D9D-4647-9229-ACA55B08FD48}" presName="ConnectorPoint" presStyleLbl="lnNode1" presStyleIdx="1" presStyleCnt="5"/>
      <dgm:spPr>
        <a:xfrm>
          <a:off x="2097830" y="2134940"/>
          <a:ext cx="81457" cy="81457"/>
        </a:xfrm>
        <a:prstGeom prst="ellipse">
          <a:avLst/>
        </a:prstGeom>
        <a:solidFill>
          <a:srgbClr val="00A499">
            <a:hueOff val="1498639"/>
            <a:satOff val="-5845"/>
            <a:lumOff val="1536"/>
            <a:alphaOff val="0"/>
          </a:srgbClr>
        </a:solidFill>
        <a:ln w="6350" cap="flat" cmpd="sng" algn="ctr">
          <a:solidFill>
            <a:sysClr val="window" lastClr="FFFFFF">
              <a:hueOff val="0"/>
              <a:satOff val="0"/>
              <a:lumOff val="0"/>
              <a:alphaOff val="0"/>
            </a:sysClr>
          </a:solidFill>
          <a:prstDash val="solid"/>
          <a:miter lim="800000"/>
        </a:ln>
        <a:effectLst/>
      </dgm:spPr>
    </dgm:pt>
    <dgm:pt modelId="{4A6875D0-FE99-48DD-BB59-E1934051B440}" type="pres">
      <dgm:prSet presAssocID="{656073A6-2D9D-4647-9229-ACA55B08FD48}" presName="DropPinPlaceHolder" presStyleCnt="0"/>
      <dgm:spPr/>
    </dgm:pt>
    <dgm:pt modelId="{7D8AA9ED-8A9D-4C91-8E4C-0B39973CF0FA}" type="pres">
      <dgm:prSet presAssocID="{656073A6-2D9D-4647-9229-ACA55B08FD48}" presName="DropPin" presStyleLbl="alignNode1" presStyleIdx="1" presStyleCnt="5"/>
      <dgm:spPr>
        <a:xfrm rot="18900000">
          <a:off x="1978562" y="3529937"/>
          <a:ext cx="319993" cy="319993"/>
        </a:xfrm>
        <a:prstGeom prst="teardrop">
          <a:avLst>
            <a:gd name="adj" fmla="val 115000"/>
          </a:avLst>
        </a:prstGeom>
        <a:solidFill>
          <a:srgbClr val="00A499">
            <a:hueOff val="2247959"/>
            <a:satOff val="-8768"/>
            <a:lumOff val="2304"/>
            <a:alphaOff val="0"/>
          </a:srgbClr>
        </a:solidFill>
        <a:ln w="12700" cap="flat" cmpd="sng" algn="ctr">
          <a:solidFill>
            <a:srgbClr val="00A499">
              <a:hueOff val="2247959"/>
              <a:satOff val="-8768"/>
              <a:lumOff val="2304"/>
              <a:alphaOff val="0"/>
            </a:srgbClr>
          </a:solidFill>
          <a:prstDash val="solid"/>
          <a:miter lim="800000"/>
        </a:ln>
        <a:effectLst/>
      </dgm:spPr>
    </dgm:pt>
    <dgm:pt modelId="{B79E74BB-2285-4AEC-9CFD-F9ACB8F89A25}" type="pres">
      <dgm:prSet presAssocID="{656073A6-2D9D-4647-9229-ACA55B08FD48}" presName="Ellipse" presStyleLbl="fgAcc1" presStyleIdx="2" presStyleCnt="6"/>
      <dgm:spPr>
        <a:xfrm>
          <a:off x="2014110" y="3565486"/>
          <a:ext cx="248896" cy="248896"/>
        </a:xfrm>
        <a:prstGeom prst="ellipse">
          <a:avLst/>
        </a:prstGeom>
        <a:solidFill>
          <a:sysClr val="window" lastClr="FFFFFF">
            <a:alpha val="90000"/>
            <a:hueOff val="0"/>
            <a:satOff val="0"/>
            <a:lumOff val="0"/>
            <a:alphaOff val="0"/>
          </a:sysClr>
        </a:solidFill>
        <a:ln w="12700" cap="flat" cmpd="sng" algn="ctr">
          <a:noFill/>
          <a:prstDash val="solid"/>
          <a:miter lim="800000"/>
        </a:ln>
        <a:effectLst/>
      </dgm:spPr>
    </dgm:pt>
    <dgm:pt modelId="{0397AE8C-0FA4-4703-BF01-45CEEF730590}" type="pres">
      <dgm:prSet presAssocID="{656073A6-2D9D-4647-9229-ACA55B08FD48}" presName="L2TextContainer" presStyleLbl="revTx" presStyleIdx="2" presStyleCnt="10">
        <dgm:presLayoutVars>
          <dgm:bulletEnabled val="1"/>
        </dgm:presLayoutVars>
      </dgm:prSet>
      <dgm:spPr>
        <a:xfrm>
          <a:off x="2364828" y="2175669"/>
          <a:ext cx="3175726" cy="1287996"/>
        </a:xfrm>
        <a:prstGeom prst="rect">
          <a:avLst/>
        </a:prstGeom>
        <a:noFill/>
        <a:ln>
          <a:noFill/>
        </a:ln>
        <a:effectLst/>
      </dgm:spPr>
    </dgm:pt>
    <dgm:pt modelId="{B97A9567-AE45-4F44-8969-BE383B12390B}" type="pres">
      <dgm:prSet presAssocID="{656073A6-2D9D-4647-9229-ACA55B08FD48}" presName="L1TextContainer" presStyleLbl="revTx" presStyleIdx="3" presStyleCnt="10">
        <dgm:presLayoutVars>
          <dgm:chMax val="1"/>
          <dgm:chPref val="1"/>
          <dgm:bulletEnabled val="1"/>
        </dgm:presLayoutVars>
      </dgm:prSet>
      <dgm:spPr/>
    </dgm:pt>
    <dgm:pt modelId="{0255AC66-4E9B-41FD-A96C-AF744C7C170C}" type="pres">
      <dgm:prSet presAssocID="{656073A6-2D9D-4647-9229-ACA55B08FD48}" presName="ConnectLine" presStyleLbl="sibTrans1D1" presStyleIdx="1" presStyleCnt="5"/>
      <dgm:spPr>
        <a:xfrm>
          <a:off x="2138559" y="2175669"/>
          <a:ext cx="0" cy="1287996"/>
        </a:xfrm>
        <a:prstGeom prst="line">
          <a:avLst/>
        </a:prstGeom>
        <a:noFill/>
        <a:ln w="12700" cap="flat" cmpd="sng" algn="ctr">
          <a:solidFill>
            <a:srgbClr val="00A499">
              <a:hueOff val="1498639"/>
              <a:satOff val="-5845"/>
              <a:lumOff val="1536"/>
              <a:alphaOff val="0"/>
            </a:srgbClr>
          </a:solidFill>
          <a:prstDash val="dash"/>
          <a:miter lim="800000"/>
        </a:ln>
        <a:effectLst/>
      </dgm:spPr>
    </dgm:pt>
    <dgm:pt modelId="{3A8D6BCB-E140-4058-A912-814BD0614F3A}" type="pres">
      <dgm:prSet presAssocID="{656073A6-2D9D-4647-9229-ACA55B08FD48}" presName="EmptyPlaceHolder" presStyleCnt="0"/>
      <dgm:spPr/>
    </dgm:pt>
    <dgm:pt modelId="{B8FCBA5B-63DF-4297-AD16-B5759CC5CDA0}" type="pres">
      <dgm:prSet presAssocID="{6D2065EA-8571-4E06-8918-ED9F9F3014A0}" presName="spaceBetweenRectangles" presStyleCnt="0"/>
      <dgm:spPr/>
    </dgm:pt>
    <dgm:pt modelId="{A155BAE7-59E6-42FB-9CAB-448918595680}" type="pres">
      <dgm:prSet presAssocID="{906A5F7E-9BEB-4AB5-81D8-0AC855789858}" presName="composite" presStyleCnt="0"/>
      <dgm:spPr/>
    </dgm:pt>
    <dgm:pt modelId="{A8AA30A2-FC99-472D-9222-11C1F670DFB7}" type="pres">
      <dgm:prSet presAssocID="{906A5F7E-9BEB-4AB5-81D8-0AC855789858}" presName="ConnectorPoint" presStyleLbl="lnNode1" presStyleIdx="2" presStyleCnt="5"/>
      <dgm:spPr>
        <a:xfrm>
          <a:off x="4004121" y="2134940"/>
          <a:ext cx="81457" cy="81457"/>
        </a:xfrm>
        <a:prstGeom prst="ellipse">
          <a:avLst/>
        </a:prstGeom>
        <a:solidFill>
          <a:srgbClr val="00A499">
            <a:hueOff val="2997279"/>
            <a:satOff val="-11690"/>
            <a:lumOff val="3072"/>
            <a:alphaOff val="0"/>
          </a:srgbClr>
        </a:solidFill>
        <a:ln w="6350" cap="flat" cmpd="sng" algn="ctr">
          <a:solidFill>
            <a:sysClr val="window" lastClr="FFFFFF">
              <a:hueOff val="0"/>
              <a:satOff val="0"/>
              <a:lumOff val="0"/>
              <a:alphaOff val="0"/>
            </a:sysClr>
          </a:solidFill>
          <a:prstDash val="solid"/>
          <a:miter lim="800000"/>
        </a:ln>
        <a:effectLst/>
      </dgm:spPr>
    </dgm:pt>
    <dgm:pt modelId="{DC702939-A62A-4E58-9A56-06C3E2722323}" type="pres">
      <dgm:prSet presAssocID="{906A5F7E-9BEB-4AB5-81D8-0AC855789858}" presName="DropPinPlaceHolder" presStyleCnt="0"/>
      <dgm:spPr/>
    </dgm:pt>
    <dgm:pt modelId="{4219A12D-75F4-49B5-BCB0-2BF9C1AF5E15}" type="pres">
      <dgm:prSet presAssocID="{906A5F7E-9BEB-4AB5-81D8-0AC855789858}" presName="DropPin" presStyleLbl="alignNode1" presStyleIdx="2" presStyleCnt="5"/>
      <dgm:spPr>
        <a:xfrm rot="8100000">
          <a:off x="3884853" y="501406"/>
          <a:ext cx="319993" cy="319993"/>
        </a:xfrm>
        <a:prstGeom prst="teardrop">
          <a:avLst>
            <a:gd name="adj" fmla="val 115000"/>
          </a:avLst>
        </a:prstGeom>
        <a:solidFill>
          <a:srgbClr val="00A499">
            <a:hueOff val="4495918"/>
            <a:satOff val="-17535"/>
            <a:lumOff val="4608"/>
            <a:alphaOff val="0"/>
          </a:srgbClr>
        </a:solidFill>
        <a:ln w="12700" cap="flat" cmpd="sng" algn="ctr">
          <a:solidFill>
            <a:srgbClr val="00A499">
              <a:hueOff val="4495918"/>
              <a:satOff val="-17535"/>
              <a:lumOff val="4608"/>
              <a:alphaOff val="0"/>
            </a:srgbClr>
          </a:solidFill>
          <a:prstDash val="solid"/>
          <a:miter lim="800000"/>
        </a:ln>
        <a:effectLst/>
      </dgm:spPr>
    </dgm:pt>
    <dgm:pt modelId="{9AC58523-7731-4960-8CAE-22BB7C0F62AA}" type="pres">
      <dgm:prSet presAssocID="{906A5F7E-9BEB-4AB5-81D8-0AC855789858}" presName="Ellipse" presStyleLbl="fgAcc1" presStyleIdx="3" presStyleCnt="6"/>
      <dgm:spPr>
        <a:xfrm>
          <a:off x="3920401" y="536955"/>
          <a:ext cx="248896" cy="248896"/>
        </a:xfrm>
        <a:prstGeom prst="ellipse">
          <a:avLst/>
        </a:prstGeom>
        <a:solidFill>
          <a:sysClr val="window" lastClr="FFFFFF">
            <a:alpha val="90000"/>
            <a:hueOff val="0"/>
            <a:satOff val="0"/>
            <a:lumOff val="0"/>
            <a:alphaOff val="0"/>
          </a:sysClr>
        </a:solidFill>
        <a:ln w="12700" cap="flat" cmpd="sng" algn="ctr">
          <a:noFill/>
          <a:prstDash val="solid"/>
          <a:miter lim="800000"/>
        </a:ln>
        <a:effectLst/>
      </dgm:spPr>
    </dgm:pt>
    <dgm:pt modelId="{603CD473-01D4-4A82-90CA-9B75D60F7E76}" type="pres">
      <dgm:prSet presAssocID="{906A5F7E-9BEB-4AB5-81D8-0AC855789858}" presName="L2TextContainer" presStyleLbl="revTx" presStyleIdx="4" presStyleCnt="10">
        <dgm:presLayoutVars>
          <dgm:bulletEnabled val="1"/>
        </dgm:presLayoutVars>
      </dgm:prSet>
      <dgm:spPr>
        <a:xfrm>
          <a:off x="4271119" y="887672"/>
          <a:ext cx="3175726" cy="1287996"/>
        </a:xfrm>
        <a:prstGeom prst="rect">
          <a:avLst/>
        </a:prstGeom>
        <a:noFill/>
        <a:ln>
          <a:noFill/>
        </a:ln>
        <a:effectLst/>
      </dgm:spPr>
    </dgm:pt>
    <dgm:pt modelId="{183E6FFF-EEEB-4324-902B-F4282C34EA87}" type="pres">
      <dgm:prSet presAssocID="{906A5F7E-9BEB-4AB5-81D8-0AC855789858}" presName="L1TextContainer" presStyleLbl="revTx" presStyleIdx="5" presStyleCnt="10">
        <dgm:presLayoutVars>
          <dgm:chMax val="1"/>
          <dgm:chPref val="1"/>
          <dgm:bulletEnabled val="1"/>
        </dgm:presLayoutVars>
      </dgm:prSet>
      <dgm:spPr/>
    </dgm:pt>
    <dgm:pt modelId="{7025C7DE-1509-4300-B15C-976368607F46}" type="pres">
      <dgm:prSet presAssocID="{906A5F7E-9BEB-4AB5-81D8-0AC855789858}" presName="ConnectLine" presStyleLbl="sibTrans1D1" presStyleIdx="2" presStyleCnt="5"/>
      <dgm:spPr>
        <a:xfrm>
          <a:off x="4044850" y="887672"/>
          <a:ext cx="0" cy="1287996"/>
        </a:xfrm>
        <a:prstGeom prst="line">
          <a:avLst/>
        </a:prstGeom>
        <a:noFill/>
        <a:ln w="12700" cap="flat" cmpd="sng" algn="ctr">
          <a:solidFill>
            <a:srgbClr val="00A499">
              <a:hueOff val="2997279"/>
              <a:satOff val="-11690"/>
              <a:lumOff val="3072"/>
              <a:alphaOff val="0"/>
            </a:srgbClr>
          </a:solidFill>
          <a:prstDash val="dash"/>
          <a:miter lim="800000"/>
        </a:ln>
        <a:effectLst/>
      </dgm:spPr>
    </dgm:pt>
    <dgm:pt modelId="{221A6112-3B99-43CD-8658-43DBB5CF5A72}" type="pres">
      <dgm:prSet presAssocID="{906A5F7E-9BEB-4AB5-81D8-0AC855789858}" presName="EmptyPlaceHolder" presStyleCnt="0"/>
      <dgm:spPr/>
    </dgm:pt>
    <dgm:pt modelId="{16D1AD5D-713D-4E54-A947-F119FF5F6CEE}" type="pres">
      <dgm:prSet presAssocID="{0BBB4DE8-4C92-43CB-889F-73EEE6EFC4D2}" presName="spaceBetweenRectangles" presStyleCnt="0"/>
      <dgm:spPr/>
    </dgm:pt>
    <dgm:pt modelId="{341AE50E-C591-4302-8514-7FE7FF86E4A5}" type="pres">
      <dgm:prSet presAssocID="{0346A0E8-919C-4906-B198-DE9C2608C268}" presName="composite" presStyleCnt="0"/>
      <dgm:spPr/>
    </dgm:pt>
    <dgm:pt modelId="{7D84AB81-B692-4656-AAFE-98BB71738C1D}" type="pres">
      <dgm:prSet presAssocID="{0346A0E8-919C-4906-B198-DE9C2608C268}" presName="ConnectorPoint" presStyleLbl="lnNode1" presStyleIdx="3" presStyleCnt="5"/>
      <dgm:spPr>
        <a:xfrm>
          <a:off x="5910412" y="2134940"/>
          <a:ext cx="81457" cy="81457"/>
        </a:xfrm>
        <a:prstGeom prst="ellipse">
          <a:avLst/>
        </a:prstGeom>
        <a:solidFill>
          <a:srgbClr val="00A499">
            <a:hueOff val="4495918"/>
            <a:satOff val="-17535"/>
            <a:lumOff val="4608"/>
            <a:alphaOff val="0"/>
          </a:srgbClr>
        </a:solidFill>
        <a:ln w="6350" cap="flat" cmpd="sng" algn="ctr">
          <a:solidFill>
            <a:sysClr val="window" lastClr="FFFFFF">
              <a:hueOff val="0"/>
              <a:satOff val="0"/>
              <a:lumOff val="0"/>
              <a:alphaOff val="0"/>
            </a:sysClr>
          </a:solidFill>
          <a:prstDash val="solid"/>
          <a:miter lim="800000"/>
        </a:ln>
        <a:effectLst/>
      </dgm:spPr>
    </dgm:pt>
    <dgm:pt modelId="{0788B10B-828C-477E-843C-5BAC711D39A5}" type="pres">
      <dgm:prSet presAssocID="{0346A0E8-919C-4906-B198-DE9C2608C268}" presName="DropPinPlaceHolder" presStyleCnt="0"/>
      <dgm:spPr/>
    </dgm:pt>
    <dgm:pt modelId="{D15FA06A-B0B5-4EC0-8267-A494EBF2BA36}" type="pres">
      <dgm:prSet presAssocID="{0346A0E8-919C-4906-B198-DE9C2608C268}" presName="DropPin" presStyleLbl="alignNode1" presStyleIdx="3" presStyleCnt="5"/>
      <dgm:spPr>
        <a:xfrm rot="18900000">
          <a:off x="5791144" y="3529937"/>
          <a:ext cx="319993" cy="319993"/>
        </a:xfrm>
        <a:prstGeom prst="teardrop">
          <a:avLst>
            <a:gd name="adj" fmla="val 115000"/>
          </a:avLst>
        </a:prstGeom>
        <a:solidFill>
          <a:srgbClr val="00A499">
            <a:hueOff val="6743877"/>
            <a:satOff val="-26303"/>
            <a:lumOff val="6912"/>
            <a:alphaOff val="0"/>
          </a:srgbClr>
        </a:solidFill>
        <a:ln w="12700" cap="flat" cmpd="sng" algn="ctr">
          <a:solidFill>
            <a:srgbClr val="00A499">
              <a:hueOff val="6743877"/>
              <a:satOff val="-26303"/>
              <a:lumOff val="6912"/>
              <a:alphaOff val="0"/>
            </a:srgbClr>
          </a:solidFill>
          <a:prstDash val="solid"/>
          <a:miter lim="800000"/>
        </a:ln>
        <a:effectLst/>
      </dgm:spPr>
    </dgm:pt>
    <dgm:pt modelId="{42D58BEF-3CE6-4D52-B111-5A87BE3C0F59}" type="pres">
      <dgm:prSet presAssocID="{0346A0E8-919C-4906-B198-DE9C2608C268}" presName="Ellipse" presStyleLbl="fgAcc1" presStyleIdx="4" presStyleCnt="6"/>
      <dgm:spPr>
        <a:xfrm>
          <a:off x="5826692" y="3565486"/>
          <a:ext cx="248896" cy="248896"/>
        </a:xfrm>
        <a:prstGeom prst="ellipse">
          <a:avLst/>
        </a:prstGeom>
        <a:solidFill>
          <a:sysClr val="window" lastClr="FFFFFF">
            <a:alpha val="90000"/>
            <a:hueOff val="0"/>
            <a:satOff val="0"/>
            <a:lumOff val="0"/>
            <a:alphaOff val="0"/>
          </a:sysClr>
        </a:solidFill>
        <a:ln w="12700" cap="flat" cmpd="sng" algn="ctr">
          <a:noFill/>
          <a:prstDash val="solid"/>
          <a:miter lim="800000"/>
        </a:ln>
        <a:effectLst/>
      </dgm:spPr>
    </dgm:pt>
    <dgm:pt modelId="{B2C31868-FDAF-47CF-B186-532DDF16861E}" type="pres">
      <dgm:prSet presAssocID="{0346A0E8-919C-4906-B198-DE9C2608C268}" presName="L2TextContainer" presStyleLbl="revTx" presStyleIdx="6" presStyleCnt="10">
        <dgm:presLayoutVars>
          <dgm:bulletEnabled val="1"/>
        </dgm:presLayoutVars>
      </dgm:prSet>
      <dgm:spPr>
        <a:xfrm>
          <a:off x="6177410" y="2175669"/>
          <a:ext cx="3175726" cy="1287996"/>
        </a:xfrm>
        <a:prstGeom prst="rect">
          <a:avLst/>
        </a:prstGeom>
        <a:noFill/>
        <a:ln>
          <a:noFill/>
        </a:ln>
        <a:effectLst/>
      </dgm:spPr>
    </dgm:pt>
    <dgm:pt modelId="{6667A0EA-0018-4209-9EC8-924526837D55}" type="pres">
      <dgm:prSet presAssocID="{0346A0E8-919C-4906-B198-DE9C2608C268}" presName="L1TextContainer" presStyleLbl="revTx" presStyleIdx="7" presStyleCnt="10">
        <dgm:presLayoutVars>
          <dgm:chMax val="1"/>
          <dgm:chPref val="1"/>
          <dgm:bulletEnabled val="1"/>
        </dgm:presLayoutVars>
      </dgm:prSet>
      <dgm:spPr/>
    </dgm:pt>
    <dgm:pt modelId="{C138066A-0A8F-4BCF-9322-55AA7818DAD9}" type="pres">
      <dgm:prSet presAssocID="{0346A0E8-919C-4906-B198-DE9C2608C268}" presName="ConnectLine" presStyleLbl="sibTrans1D1" presStyleIdx="3" presStyleCnt="5"/>
      <dgm:spPr>
        <a:xfrm>
          <a:off x="5951140" y="2175669"/>
          <a:ext cx="0" cy="1287996"/>
        </a:xfrm>
        <a:prstGeom prst="line">
          <a:avLst/>
        </a:prstGeom>
        <a:noFill/>
        <a:ln w="12700" cap="flat" cmpd="sng" algn="ctr">
          <a:solidFill>
            <a:srgbClr val="00A499">
              <a:hueOff val="4495918"/>
              <a:satOff val="-17535"/>
              <a:lumOff val="4608"/>
              <a:alphaOff val="0"/>
            </a:srgbClr>
          </a:solidFill>
          <a:prstDash val="dash"/>
          <a:miter lim="800000"/>
        </a:ln>
        <a:effectLst/>
      </dgm:spPr>
    </dgm:pt>
    <dgm:pt modelId="{9F0FAB7B-D6E6-432A-8029-35C83C81F3B0}" type="pres">
      <dgm:prSet presAssocID="{0346A0E8-919C-4906-B198-DE9C2608C268}" presName="EmptyPlaceHolder" presStyleCnt="0"/>
      <dgm:spPr/>
    </dgm:pt>
    <dgm:pt modelId="{9B035F82-31B2-434E-AF61-8D9603B7D2E4}" type="pres">
      <dgm:prSet presAssocID="{5AEB1278-5BEC-43CA-9ABF-067EB29BF6D7}" presName="spaceBetweenRectangles" presStyleCnt="0"/>
      <dgm:spPr/>
    </dgm:pt>
    <dgm:pt modelId="{0AD1BF4B-B1AA-40E8-B493-91C9717C32D9}" type="pres">
      <dgm:prSet presAssocID="{253859E1-DCB9-4670-92F7-ADA5C0D38B79}" presName="composite" presStyleCnt="0"/>
      <dgm:spPr/>
    </dgm:pt>
    <dgm:pt modelId="{FFC956C1-BC0C-4510-97FC-1D87D8E78F68}" type="pres">
      <dgm:prSet presAssocID="{253859E1-DCB9-4670-92F7-ADA5C0D38B79}" presName="ConnectorPoint" presStyleLbl="lnNode1" presStyleIdx="4" presStyleCnt="5"/>
      <dgm:spPr>
        <a:xfrm>
          <a:off x="7816703" y="2134940"/>
          <a:ext cx="81457" cy="81457"/>
        </a:xfrm>
        <a:prstGeom prst="ellipse">
          <a:avLst/>
        </a:prstGeom>
        <a:solidFill>
          <a:srgbClr val="00A499">
            <a:hueOff val="7493197"/>
            <a:satOff val="-29226"/>
            <a:lumOff val="7680"/>
            <a:alphaOff val="0"/>
          </a:srgbClr>
        </a:solidFill>
        <a:ln w="6350" cap="flat" cmpd="sng" algn="ctr">
          <a:solidFill>
            <a:sysClr val="window" lastClr="FFFFFF">
              <a:hueOff val="0"/>
              <a:satOff val="0"/>
              <a:lumOff val="0"/>
              <a:alphaOff val="0"/>
            </a:sysClr>
          </a:solidFill>
          <a:prstDash val="solid"/>
          <a:miter lim="800000"/>
        </a:ln>
        <a:effectLst/>
      </dgm:spPr>
    </dgm:pt>
    <dgm:pt modelId="{35C80269-B5FA-4A0B-ADFC-1109A30AB5D0}" type="pres">
      <dgm:prSet presAssocID="{253859E1-DCB9-4670-92F7-ADA5C0D38B79}" presName="DropPinPlaceHolder" presStyleCnt="0"/>
      <dgm:spPr/>
    </dgm:pt>
    <dgm:pt modelId="{00C3EA94-42F1-48CC-B480-AAEBA67CC6D9}" type="pres">
      <dgm:prSet presAssocID="{253859E1-DCB9-4670-92F7-ADA5C0D38B79}" presName="DropPin" presStyleLbl="alignNode1" presStyleIdx="4" presStyleCnt="5"/>
      <dgm:spPr>
        <a:xfrm rot="8100000">
          <a:off x="7697435" y="501406"/>
          <a:ext cx="319993" cy="319993"/>
        </a:xfrm>
        <a:prstGeom prst="teardrop">
          <a:avLst>
            <a:gd name="adj" fmla="val 115000"/>
          </a:avLst>
        </a:prstGeom>
        <a:solidFill>
          <a:srgbClr val="00A499">
            <a:hueOff val="8991836"/>
            <a:satOff val="-35071"/>
            <a:lumOff val="9216"/>
            <a:alphaOff val="0"/>
          </a:srgbClr>
        </a:solidFill>
        <a:ln w="12700" cap="flat" cmpd="sng" algn="ctr">
          <a:solidFill>
            <a:srgbClr val="00A499">
              <a:hueOff val="8991836"/>
              <a:satOff val="-35071"/>
              <a:lumOff val="9216"/>
              <a:alphaOff val="0"/>
            </a:srgbClr>
          </a:solidFill>
          <a:prstDash val="solid"/>
          <a:miter lim="800000"/>
        </a:ln>
        <a:effectLst/>
      </dgm:spPr>
    </dgm:pt>
    <dgm:pt modelId="{2D4B25D4-23CD-43AE-AE08-7F5BA78338EF}" type="pres">
      <dgm:prSet presAssocID="{253859E1-DCB9-4670-92F7-ADA5C0D38B79}" presName="Ellipse" presStyleLbl="fgAcc1" presStyleIdx="5" presStyleCnt="6"/>
      <dgm:spPr>
        <a:xfrm>
          <a:off x="7732983" y="536955"/>
          <a:ext cx="248896" cy="248896"/>
        </a:xfrm>
        <a:prstGeom prst="ellipse">
          <a:avLst/>
        </a:prstGeom>
        <a:solidFill>
          <a:sysClr val="window" lastClr="FFFFFF">
            <a:alpha val="90000"/>
            <a:hueOff val="0"/>
            <a:satOff val="0"/>
            <a:lumOff val="0"/>
            <a:alphaOff val="0"/>
          </a:sysClr>
        </a:solidFill>
        <a:ln w="12700" cap="flat" cmpd="sng" algn="ctr">
          <a:noFill/>
          <a:prstDash val="solid"/>
          <a:miter lim="800000"/>
        </a:ln>
        <a:effectLst/>
      </dgm:spPr>
    </dgm:pt>
    <dgm:pt modelId="{C2B653CC-A5B2-4890-B9F1-4AD7B9AE0FD1}" type="pres">
      <dgm:prSet presAssocID="{253859E1-DCB9-4670-92F7-ADA5C0D38B79}" presName="L2TextContainer" presStyleLbl="revTx" presStyleIdx="8" presStyleCnt="10">
        <dgm:presLayoutVars>
          <dgm:bulletEnabled val="1"/>
        </dgm:presLayoutVars>
      </dgm:prSet>
      <dgm:spPr>
        <a:xfrm>
          <a:off x="8083701" y="887672"/>
          <a:ext cx="3175726" cy="1287996"/>
        </a:xfrm>
        <a:prstGeom prst="rect">
          <a:avLst/>
        </a:prstGeom>
        <a:noFill/>
        <a:ln>
          <a:noFill/>
        </a:ln>
        <a:effectLst/>
      </dgm:spPr>
    </dgm:pt>
    <dgm:pt modelId="{72DF176E-B351-4010-B1F9-9F099A2E1307}" type="pres">
      <dgm:prSet presAssocID="{253859E1-DCB9-4670-92F7-ADA5C0D38B79}" presName="L1TextContainer" presStyleLbl="revTx" presStyleIdx="9" presStyleCnt="10">
        <dgm:presLayoutVars>
          <dgm:chMax val="1"/>
          <dgm:chPref val="1"/>
          <dgm:bulletEnabled val="1"/>
        </dgm:presLayoutVars>
      </dgm:prSet>
      <dgm:spPr/>
    </dgm:pt>
    <dgm:pt modelId="{9A4EAE87-A360-48D3-9544-0910C9B237B2}" type="pres">
      <dgm:prSet presAssocID="{253859E1-DCB9-4670-92F7-ADA5C0D38B79}" presName="ConnectLine" presStyleLbl="sibTrans1D1" presStyleIdx="4" presStyleCnt="5"/>
      <dgm:spPr>
        <a:xfrm>
          <a:off x="7857431" y="887672"/>
          <a:ext cx="0" cy="1287996"/>
        </a:xfrm>
        <a:prstGeom prst="line">
          <a:avLst/>
        </a:prstGeom>
        <a:noFill/>
        <a:ln w="12700" cap="flat" cmpd="sng" algn="ctr">
          <a:solidFill>
            <a:srgbClr val="00A499">
              <a:hueOff val="7493197"/>
              <a:satOff val="-29226"/>
              <a:lumOff val="7680"/>
              <a:alphaOff val="0"/>
            </a:srgbClr>
          </a:solidFill>
          <a:prstDash val="dash"/>
          <a:miter lim="800000"/>
        </a:ln>
        <a:effectLst/>
      </dgm:spPr>
    </dgm:pt>
    <dgm:pt modelId="{5461799A-312D-4AB1-8151-2C41EDBA9C36}" type="pres">
      <dgm:prSet presAssocID="{253859E1-DCB9-4670-92F7-ADA5C0D38B79}" presName="EmptyPlaceHolder" presStyleCnt="0"/>
      <dgm:spPr/>
    </dgm:pt>
  </dgm:ptLst>
  <dgm:cxnLst>
    <dgm:cxn modelId="{63FB0915-53C8-43E9-B28C-6D1A8316D28D}" type="presOf" srcId="{906A5F7E-9BEB-4AB5-81D8-0AC855789858}" destId="{183E6FFF-EEEB-4324-902B-F4282C34EA87}" srcOrd="0" destOrd="0" presId="urn:microsoft.com/office/officeart/2017/3/layout/DropPinTimeline"/>
    <dgm:cxn modelId="{0E5E5317-356D-482E-AD3C-85989AA8384B}" type="presOf" srcId="{253859E1-DCB9-4670-92F7-ADA5C0D38B79}" destId="{72DF176E-B351-4010-B1F9-9F099A2E1307}" srcOrd="0" destOrd="0" presId="urn:microsoft.com/office/officeart/2017/3/layout/DropPinTimeline"/>
    <dgm:cxn modelId="{44637317-14B0-4D30-870B-CC314C3F0890}" type="presOf" srcId="{61B6D9E3-CD62-42D4-BF34-E1EA1CF79EB5}" destId="{D99BC8FA-FEF2-4A79-8228-6B6255FF76BC}" srcOrd="0" destOrd="0" presId="urn:microsoft.com/office/officeart/2017/3/layout/DropPinTimeline"/>
    <dgm:cxn modelId="{4FF30E6D-405E-4CF8-BC8D-9EF10913775E}" type="presOf" srcId="{1CF3538D-A31D-40C8-9BBD-17A0F1C909A0}" destId="{E09B9C1A-64B7-4F4C-A314-BD166FB5CE2A}" srcOrd="0" destOrd="0" presId="urn:microsoft.com/office/officeart/2017/3/layout/DropPinTimeline"/>
    <dgm:cxn modelId="{62E31056-0B97-4E58-85A5-935E714BA864}" srcId="{1CF3538D-A31D-40C8-9BBD-17A0F1C909A0}" destId="{656073A6-2D9D-4647-9229-ACA55B08FD48}" srcOrd="1" destOrd="0" parTransId="{DC29CD21-0E70-4B90-840F-01F01A0E4A05}" sibTransId="{6D2065EA-8571-4E06-8918-ED9F9F3014A0}"/>
    <dgm:cxn modelId="{E03C5A8D-F330-4953-B120-18663AE5BF66}" srcId="{1CF3538D-A31D-40C8-9BBD-17A0F1C909A0}" destId="{61B6D9E3-CD62-42D4-BF34-E1EA1CF79EB5}" srcOrd="0" destOrd="0" parTransId="{183364F2-590F-4C25-8A39-44741084B903}" sibTransId="{5535C238-022F-4FB8-A748-CDA2B8220163}"/>
    <dgm:cxn modelId="{FBDDB398-35E5-453E-9249-CE2609F6E0B5}" srcId="{1CF3538D-A31D-40C8-9BBD-17A0F1C909A0}" destId="{0346A0E8-919C-4906-B198-DE9C2608C268}" srcOrd="3" destOrd="0" parTransId="{A88F3EB3-D55E-4F9A-B3AD-66CFC07D0F45}" sibTransId="{5AEB1278-5BEC-43CA-9ABF-067EB29BF6D7}"/>
    <dgm:cxn modelId="{3FBAC99D-432D-4CFD-A381-F1ADDE596E64}" type="presOf" srcId="{0346A0E8-919C-4906-B198-DE9C2608C268}" destId="{6667A0EA-0018-4209-9EC8-924526837D55}" srcOrd="0" destOrd="0" presId="urn:microsoft.com/office/officeart/2017/3/layout/DropPinTimeline"/>
    <dgm:cxn modelId="{5F25D6B8-A25B-4602-9D54-8434806B9D7D}" type="presOf" srcId="{656073A6-2D9D-4647-9229-ACA55B08FD48}" destId="{B97A9567-AE45-4F44-8969-BE383B12390B}" srcOrd="0" destOrd="0" presId="urn:microsoft.com/office/officeart/2017/3/layout/DropPinTimeline"/>
    <dgm:cxn modelId="{A6C1F9D6-0C6F-45F1-A09B-8956710726C6}" srcId="{1CF3538D-A31D-40C8-9BBD-17A0F1C909A0}" destId="{253859E1-DCB9-4670-92F7-ADA5C0D38B79}" srcOrd="4" destOrd="0" parTransId="{C80D94E9-D100-4D0F-838F-605E574AFCB4}" sibTransId="{4FE5F965-A416-48D5-8A1C-77282D91C391}"/>
    <dgm:cxn modelId="{774290E1-13DB-43D2-B44A-4735B4808B1A}" srcId="{1CF3538D-A31D-40C8-9BBD-17A0F1C909A0}" destId="{906A5F7E-9BEB-4AB5-81D8-0AC855789858}" srcOrd="2" destOrd="0" parTransId="{B6900A41-0ACA-42CB-B293-B868E9E9F44B}" sibTransId="{0BBB4DE8-4C92-43CB-889F-73EEE6EFC4D2}"/>
    <dgm:cxn modelId="{4D8B0A4E-6F43-4391-BEC0-3BFBE42BFB7A}" type="presParOf" srcId="{E09B9C1A-64B7-4F4C-A314-BD166FB5CE2A}" destId="{C4E503CD-B3FF-4FE1-BB95-3D09C19FA2F8}" srcOrd="0" destOrd="0" presId="urn:microsoft.com/office/officeart/2017/3/layout/DropPinTimeline"/>
    <dgm:cxn modelId="{F4492AAD-D419-456B-A8AD-224B438F261D}" type="presParOf" srcId="{E09B9C1A-64B7-4F4C-A314-BD166FB5CE2A}" destId="{B519D635-153E-42EB-ADD2-620D9B862EFD}" srcOrd="1" destOrd="0" presId="urn:microsoft.com/office/officeart/2017/3/layout/DropPinTimeline"/>
    <dgm:cxn modelId="{2EE11725-A068-489A-A58D-81B50B68FDDF}" type="presParOf" srcId="{B519D635-153E-42EB-ADD2-620D9B862EFD}" destId="{7D5B08A2-E590-4352-BF0B-B4A1C5D95DE9}" srcOrd="0" destOrd="0" presId="urn:microsoft.com/office/officeart/2017/3/layout/DropPinTimeline"/>
    <dgm:cxn modelId="{92C30502-E74E-432E-8D09-4D220E1EAD74}" type="presParOf" srcId="{7D5B08A2-E590-4352-BF0B-B4A1C5D95DE9}" destId="{413211FA-B117-4519-97B8-1DA98302D959}" srcOrd="0" destOrd="0" presId="urn:microsoft.com/office/officeart/2017/3/layout/DropPinTimeline"/>
    <dgm:cxn modelId="{4708A79D-D387-4FA3-A216-64B9C8DA620A}" type="presParOf" srcId="{7D5B08A2-E590-4352-BF0B-B4A1C5D95DE9}" destId="{942C5F1C-C431-4444-9C3E-504D04D833C3}" srcOrd="1" destOrd="0" presId="urn:microsoft.com/office/officeart/2017/3/layout/DropPinTimeline"/>
    <dgm:cxn modelId="{D2B184A3-5FE9-496A-B5E5-236F235FB77B}" type="presParOf" srcId="{942C5F1C-C431-4444-9C3E-504D04D833C3}" destId="{FFD1E054-7DB1-4C15-9FEF-3146B08364D4}" srcOrd="0" destOrd="0" presId="urn:microsoft.com/office/officeart/2017/3/layout/DropPinTimeline"/>
    <dgm:cxn modelId="{0776A4DA-08F5-411C-A281-806715A96B1B}" type="presParOf" srcId="{942C5F1C-C431-4444-9C3E-504D04D833C3}" destId="{48BFF327-0E19-4ED9-B4F2-41E5ACEE39A2}" srcOrd="1" destOrd="0" presId="urn:microsoft.com/office/officeart/2017/3/layout/DropPinTimeline"/>
    <dgm:cxn modelId="{D47EBE72-60E2-4F3E-A556-B82C8EFD4D7D}" type="presParOf" srcId="{7D5B08A2-E590-4352-BF0B-B4A1C5D95DE9}" destId="{C39CBDEA-FD41-442E-8A85-B4A1710E3CC7}" srcOrd="2" destOrd="0" presId="urn:microsoft.com/office/officeart/2017/3/layout/DropPinTimeline"/>
    <dgm:cxn modelId="{F2CA3372-DE74-4565-AE43-817A1754B8CF}" type="presParOf" srcId="{7D5B08A2-E590-4352-BF0B-B4A1C5D95DE9}" destId="{D99BC8FA-FEF2-4A79-8228-6B6255FF76BC}" srcOrd="3" destOrd="0" presId="urn:microsoft.com/office/officeart/2017/3/layout/DropPinTimeline"/>
    <dgm:cxn modelId="{FF3C9E64-55D7-4BBE-AAED-A2E1807D89A6}" type="presParOf" srcId="{7D5B08A2-E590-4352-BF0B-B4A1C5D95DE9}" destId="{446C9621-342B-493E-8ACC-351A08A63838}" srcOrd="4" destOrd="0" presId="urn:microsoft.com/office/officeart/2017/3/layout/DropPinTimeline"/>
    <dgm:cxn modelId="{1A5B6DA7-89F8-49F8-BCBD-6BB977242D70}" type="presParOf" srcId="{7D5B08A2-E590-4352-BF0B-B4A1C5D95DE9}" destId="{9EA7A156-9424-42A1-B49C-1B6DBEB8A5CF}" srcOrd="5" destOrd="0" presId="urn:microsoft.com/office/officeart/2017/3/layout/DropPinTimeline"/>
    <dgm:cxn modelId="{509368F4-6254-4B8C-B6EF-0EF1DCE1AB5C}" type="presParOf" srcId="{B519D635-153E-42EB-ADD2-620D9B862EFD}" destId="{0C13ECAC-5EFE-4909-BEAD-5CA2E3CEF431}" srcOrd="1" destOrd="0" presId="urn:microsoft.com/office/officeart/2017/3/layout/DropPinTimeline"/>
    <dgm:cxn modelId="{1FCAD5BE-F012-407C-8A7D-21296403AB68}" type="presParOf" srcId="{B519D635-153E-42EB-ADD2-620D9B862EFD}" destId="{9D950ECF-081C-4229-BD81-0C4A4FB708F0}" srcOrd="2" destOrd="0" presId="urn:microsoft.com/office/officeart/2017/3/layout/DropPinTimeline"/>
    <dgm:cxn modelId="{DF6DA7C3-D2C3-4ACF-BB1F-D5DF7F1E4286}" type="presParOf" srcId="{9D950ECF-081C-4229-BD81-0C4A4FB708F0}" destId="{08E886FD-0142-46FD-ACB2-66D6F6793141}" srcOrd="0" destOrd="0" presId="urn:microsoft.com/office/officeart/2017/3/layout/DropPinTimeline"/>
    <dgm:cxn modelId="{A2B4C3F8-BE7B-4DEB-8BB3-B2B58571E79E}" type="presParOf" srcId="{9D950ECF-081C-4229-BD81-0C4A4FB708F0}" destId="{4A6875D0-FE99-48DD-BB59-E1934051B440}" srcOrd="1" destOrd="0" presId="urn:microsoft.com/office/officeart/2017/3/layout/DropPinTimeline"/>
    <dgm:cxn modelId="{CD96CB49-B72E-42F5-A990-44C053ABDD61}" type="presParOf" srcId="{4A6875D0-FE99-48DD-BB59-E1934051B440}" destId="{7D8AA9ED-8A9D-4C91-8E4C-0B39973CF0FA}" srcOrd="0" destOrd="0" presId="urn:microsoft.com/office/officeart/2017/3/layout/DropPinTimeline"/>
    <dgm:cxn modelId="{09701129-2154-478A-AE97-1A55CFD45677}" type="presParOf" srcId="{4A6875D0-FE99-48DD-BB59-E1934051B440}" destId="{B79E74BB-2285-4AEC-9CFD-F9ACB8F89A25}" srcOrd="1" destOrd="0" presId="urn:microsoft.com/office/officeart/2017/3/layout/DropPinTimeline"/>
    <dgm:cxn modelId="{1E7FD93A-6DFF-4CC7-9409-6E8661E9539F}" type="presParOf" srcId="{9D950ECF-081C-4229-BD81-0C4A4FB708F0}" destId="{0397AE8C-0FA4-4703-BF01-45CEEF730590}" srcOrd="2" destOrd="0" presId="urn:microsoft.com/office/officeart/2017/3/layout/DropPinTimeline"/>
    <dgm:cxn modelId="{E86A1DED-CB78-4B6C-81C0-685B5FCD805F}" type="presParOf" srcId="{9D950ECF-081C-4229-BD81-0C4A4FB708F0}" destId="{B97A9567-AE45-4F44-8969-BE383B12390B}" srcOrd="3" destOrd="0" presId="urn:microsoft.com/office/officeart/2017/3/layout/DropPinTimeline"/>
    <dgm:cxn modelId="{17FB5200-76B6-463A-9DDA-DA374259F19D}" type="presParOf" srcId="{9D950ECF-081C-4229-BD81-0C4A4FB708F0}" destId="{0255AC66-4E9B-41FD-A96C-AF744C7C170C}" srcOrd="4" destOrd="0" presId="urn:microsoft.com/office/officeart/2017/3/layout/DropPinTimeline"/>
    <dgm:cxn modelId="{143CDD44-3671-4FF8-8EF6-630CDCFFF602}" type="presParOf" srcId="{9D950ECF-081C-4229-BD81-0C4A4FB708F0}" destId="{3A8D6BCB-E140-4058-A912-814BD0614F3A}" srcOrd="5" destOrd="0" presId="urn:microsoft.com/office/officeart/2017/3/layout/DropPinTimeline"/>
    <dgm:cxn modelId="{9C93281B-B35D-4CF9-96D6-DFAD9C8CD89F}" type="presParOf" srcId="{B519D635-153E-42EB-ADD2-620D9B862EFD}" destId="{B8FCBA5B-63DF-4297-AD16-B5759CC5CDA0}" srcOrd="3" destOrd="0" presId="urn:microsoft.com/office/officeart/2017/3/layout/DropPinTimeline"/>
    <dgm:cxn modelId="{CB10F36F-FD75-4D7E-B2DE-7666FC46C457}" type="presParOf" srcId="{B519D635-153E-42EB-ADD2-620D9B862EFD}" destId="{A155BAE7-59E6-42FB-9CAB-448918595680}" srcOrd="4" destOrd="0" presId="urn:microsoft.com/office/officeart/2017/3/layout/DropPinTimeline"/>
    <dgm:cxn modelId="{6126AF48-4147-4164-83FE-34A1CE6DFF8E}" type="presParOf" srcId="{A155BAE7-59E6-42FB-9CAB-448918595680}" destId="{A8AA30A2-FC99-472D-9222-11C1F670DFB7}" srcOrd="0" destOrd="0" presId="urn:microsoft.com/office/officeart/2017/3/layout/DropPinTimeline"/>
    <dgm:cxn modelId="{59180983-FD08-4B1B-B13E-87CEC0DBB779}" type="presParOf" srcId="{A155BAE7-59E6-42FB-9CAB-448918595680}" destId="{DC702939-A62A-4E58-9A56-06C3E2722323}" srcOrd="1" destOrd="0" presId="urn:microsoft.com/office/officeart/2017/3/layout/DropPinTimeline"/>
    <dgm:cxn modelId="{09C1D6BD-9DD0-4AAE-A34F-0E04683E4FA0}" type="presParOf" srcId="{DC702939-A62A-4E58-9A56-06C3E2722323}" destId="{4219A12D-75F4-49B5-BCB0-2BF9C1AF5E15}" srcOrd="0" destOrd="0" presId="urn:microsoft.com/office/officeart/2017/3/layout/DropPinTimeline"/>
    <dgm:cxn modelId="{07C2B65E-421F-4651-9BD1-074E72D46FCD}" type="presParOf" srcId="{DC702939-A62A-4E58-9A56-06C3E2722323}" destId="{9AC58523-7731-4960-8CAE-22BB7C0F62AA}" srcOrd="1" destOrd="0" presId="urn:microsoft.com/office/officeart/2017/3/layout/DropPinTimeline"/>
    <dgm:cxn modelId="{56D516A4-8398-41F3-A824-5DE3075CEA94}" type="presParOf" srcId="{A155BAE7-59E6-42FB-9CAB-448918595680}" destId="{603CD473-01D4-4A82-90CA-9B75D60F7E76}" srcOrd="2" destOrd="0" presId="urn:microsoft.com/office/officeart/2017/3/layout/DropPinTimeline"/>
    <dgm:cxn modelId="{AA3FD93F-D6CA-4AA4-98C6-6EFC633EC5FC}" type="presParOf" srcId="{A155BAE7-59E6-42FB-9CAB-448918595680}" destId="{183E6FFF-EEEB-4324-902B-F4282C34EA87}" srcOrd="3" destOrd="0" presId="urn:microsoft.com/office/officeart/2017/3/layout/DropPinTimeline"/>
    <dgm:cxn modelId="{DCC637E9-0600-48CC-8439-CAF830331FFF}" type="presParOf" srcId="{A155BAE7-59E6-42FB-9CAB-448918595680}" destId="{7025C7DE-1509-4300-B15C-976368607F46}" srcOrd="4" destOrd="0" presId="urn:microsoft.com/office/officeart/2017/3/layout/DropPinTimeline"/>
    <dgm:cxn modelId="{D7C4B9DB-489F-486E-B5FD-1490877C6537}" type="presParOf" srcId="{A155BAE7-59E6-42FB-9CAB-448918595680}" destId="{221A6112-3B99-43CD-8658-43DBB5CF5A72}" srcOrd="5" destOrd="0" presId="urn:microsoft.com/office/officeart/2017/3/layout/DropPinTimeline"/>
    <dgm:cxn modelId="{9A1B51A0-B827-4EC8-BF27-A5441153A82E}" type="presParOf" srcId="{B519D635-153E-42EB-ADD2-620D9B862EFD}" destId="{16D1AD5D-713D-4E54-A947-F119FF5F6CEE}" srcOrd="5" destOrd="0" presId="urn:microsoft.com/office/officeart/2017/3/layout/DropPinTimeline"/>
    <dgm:cxn modelId="{63C158D3-E783-4767-B21C-F251523F9BEF}" type="presParOf" srcId="{B519D635-153E-42EB-ADD2-620D9B862EFD}" destId="{341AE50E-C591-4302-8514-7FE7FF86E4A5}" srcOrd="6" destOrd="0" presId="urn:microsoft.com/office/officeart/2017/3/layout/DropPinTimeline"/>
    <dgm:cxn modelId="{612D7B2E-F6BA-4A52-99CD-02D6F597B051}" type="presParOf" srcId="{341AE50E-C591-4302-8514-7FE7FF86E4A5}" destId="{7D84AB81-B692-4656-AAFE-98BB71738C1D}" srcOrd="0" destOrd="0" presId="urn:microsoft.com/office/officeart/2017/3/layout/DropPinTimeline"/>
    <dgm:cxn modelId="{B64ADADC-76AD-4DD3-83A0-C8167D5ECDEE}" type="presParOf" srcId="{341AE50E-C591-4302-8514-7FE7FF86E4A5}" destId="{0788B10B-828C-477E-843C-5BAC711D39A5}" srcOrd="1" destOrd="0" presId="urn:microsoft.com/office/officeart/2017/3/layout/DropPinTimeline"/>
    <dgm:cxn modelId="{CBB12447-F272-4501-A02D-486E2E33F76A}" type="presParOf" srcId="{0788B10B-828C-477E-843C-5BAC711D39A5}" destId="{D15FA06A-B0B5-4EC0-8267-A494EBF2BA36}" srcOrd="0" destOrd="0" presId="urn:microsoft.com/office/officeart/2017/3/layout/DropPinTimeline"/>
    <dgm:cxn modelId="{F848D15F-C464-43D9-933A-CA14B2AF5DA8}" type="presParOf" srcId="{0788B10B-828C-477E-843C-5BAC711D39A5}" destId="{42D58BEF-3CE6-4D52-B111-5A87BE3C0F59}" srcOrd="1" destOrd="0" presId="urn:microsoft.com/office/officeart/2017/3/layout/DropPinTimeline"/>
    <dgm:cxn modelId="{AB7880E9-DDC3-46F1-8733-577630C77EC7}" type="presParOf" srcId="{341AE50E-C591-4302-8514-7FE7FF86E4A5}" destId="{B2C31868-FDAF-47CF-B186-532DDF16861E}" srcOrd="2" destOrd="0" presId="urn:microsoft.com/office/officeart/2017/3/layout/DropPinTimeline"/>
    <dgm:cxn modelId="{DAFA50AD-B60A-4F20-A885-AD971EB364AF}" type="presParOf" srcId="{341AE50E-C591-4302-8514-7FE7FF86E4A5}" destId="{6667A0EA-0018-4209-9EC8-924526837D55}" srcOrd="3" destOrd="0" presId="urn:microsoft.com/office/officeart/2017/3/layout/DropPinTimeline"/>
    <dgm:cxn modelId="{56302493-2823-4E3A-9492-968410FE87F3}" type="presParOf" srcId="{341AE50E-C591-4302-8514-7FE7FF86E4A5}" destId="{C138066A-0A8F-4BCF-9322-55AA7818DAD9}" srcOrd="4" destOrd="0" presId="urn:microsoft.com/office/officeart/2017/3/layout/DropPinTimeline"/>
    <dgm:cxn modelId="{07FA0A24-F72B-4AA6-801A-07FC1CD6A224}" type="presParOf" srcId="{341AE50E-C591-4302-8514-7FE7FF86E4A5}" destId="{9F0FAB7B-D6E6-432A-8029-35C83C81F3B0}" srcOrd="5" destOrd="0" presId="urn:microsoft.com/office/officeart/2017/3/layout/DropPinTimeline"/>
    <dgm:cxn modelId="{E8ABFBCE-08E1-418F-8DAA-710D4AC95F97}" type="presParOf" srcId="{B519D635-153E-42EB-ADD2-620D9B862EFD}" destId="{9B035F82-31B2-434E-AF61-8D9603B7D2E4}" srcOrd="7" destOrd="0" presId="urn:microsoft.com/office/officeart/2017/3/layout/DropPinTimeline"/>
    <dgm:cxn modelId="{8B7B8E08-C618-483F-B6AE-851E555D8FE0}" type="presParOf" srcId="{B519D635-153E-42EB-ADD2-620D9B862EFD}" destId="{0AD1BF4B-B1AA-40E8-B493-91C9717C32D9}" srcOrd="8" destOrd="0" presId="urn:microsoft.com/office/officeart/2017/3/layout/DropPinTimeline"/>
    <dgm:cxn modelId="{634CDD76-8657-41FC-82AF-856367422E52}" type="presParOf" srcId="{0AD1BF4B-B1AA-40E8-B493-91C9717C32D9}" destId="{FFC956C1-BC0C-4510-97FC-1D87D8E78F68}" srcOrd="0" destOrd="0" presId="urn:microsoft.com/office/officeart/2017/3/layout/DropPinTimeline"/>
    <dgm:cxn modelId="{E74A295F-894D-4229-9CDE-B9D0F147181B}" type="presParOf" srcId="{0AD1BF4B-B1AA-40E8-B493-91C9717C32D9}" destId="{35C80269-B5FA-4A0B-ADFC-1109A30AB5D0}" srcOrd="1" destOrd="0" presId="urn:microsoft.com/office/officeart/2017/3/layout/DropPinTimeline"/>
    <dgm:cxn modelId="{9DD43DD6-4E71-43C8-BC6F-9659BD2A8556}" type="presParOf" srcId="{35C80269-B5FA-4A0B-ADFC-1109A30AB5D0}" destId="{00C3EA94-42F1-48CC-B480-AAEBA67CC6D9}" srcOrd="0" destOrd="0" presId="urn:microsoft.com/office/officeart/2017/3/layout/DropPinTimeline"/>
    <dgm:cxn modelId="{F248BCF0-9F3A-4E53-9C24-0DDBAEB4261D}" type="presParOf" srcId="{35C80269-B5FA-4A0B-ADFC-1109A30AB5D0}" destId="{2D4B25D4-23CD-43AE-AE08-7F5BA78338EF}" srcOrd="1" destOrd="0" presId="urn:microsoft.com/office/officeart/2017/3/layout/DropPinTimeline"/>
    <dgm:cxn modelId="{CDCE93D9-2733-4342-936E-88657075507A}" type="presParOf" srcId="{0AD1BF4B-B1AA-40E8-B493-91C9717C32D9}" destId="{C2B653CC-A5B2-4890-B9F1-4AD7B9AE0FD1}" srcOrd="2" destOrd="0" presId="urn:microsoft.com/office/officeart/2017/3/layout/DropPinTimeline"/>
    <dgm:cxn modelId="{2D7D57CD-6846-4159-AD8B-ABD8D3544BA0}" type="presParOf" srcId="{0AD1BF4B-B1AA-40E8-B493-91C9717C32D9}" destId="{72DF176E-B351-4010-B1F9-9F099A2E1307}" srcOrd="3" destOrd="0" presId="urn:microsoft.com/office/officeart/2017/3/layout/DropPinTimeline"/>
    <dgm:cxn modelId="{F2D00C3F-F507-4A37-8077-D87758C3DCC1}" type="presParOf" srcId="{0AD1BF4B-B1AA-40E8-B493-91C9717C32D9}" destId="{9A4EAE87-A360-48D3-9544-0910C9B237B2}" srcOrd="4" destOrd="0" presId="urn:microsoft.com/office/officeart/2017/3/layout/DropPinTimeline"/>
    <dgm:cxn modelId="{0D97045B-81A6-4870-A729-28CE065B5315}" type="presParOf" srcId="{0AD1BF4B-B1AA-40E8-B493-91C9717C32D9}" destId="{5461799A-312D-4AB1-8151-2C41EDBA9C36}" srcOrd="5" destOrd="0" presId="urn:microsoft.com/office/officeart/2017/3/layout/DropPinTimelin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5F4A5D9-A619-4D7C-BCF2-DBC075727AF9}" type="doc">
      <dgm:prSet loTypeId="urn:microsoft.com/office/officeart/2005/8/layout/vProcess5" loCatId="process" qsTypeId="urn:microsoft.com/office/officeart/2005/8/quickstyle/simple1" qsCatId="simple" csTypeId="urn:microsoft.com/office/officeart/2005/8/colors/colorful1" csCatId="colorful" phldr="1"/>
      <dgm:spPr/>
      <dgm:t>
        <a:bodyPr/>
        <a:lstStyle/>
        <a:p>
          <a:endParaRPr lang="en-GB"/>
        </a:p>
      </dgm:t>
    </dgm:pt>
    <dgm:pt modelId="{74809E10-8F76-4C91-85A2-9E06F9225C36}">
      <dgm:prSet/>
      <dgm:spPr/>
      <dgm:t>
        <a:bodyPr/>
        <a:lstStyle/>
        <a:p>
          <a:r>
            <a:rPr lang="en-US"/>
            <a:t>Collaboration on proposals</a:t>
          </a:r>
          <a:endParaRPr lang="en-GB"/>
        </a:p>
      </dgm:t>
    </dgm:pt>
    <dgm:pt modelId="{BA6A9DA7-2723-4859-9EC0-177BDE3C817E}" type="parTrans" cxnId="{15C4A00B-C9A3-432E-B54C-20D6066DCD4A}">
      <dgm:prSet/>
      <dgm:spPr/>
      <dgm:t>
        <a:bodyPr/>
        <a:lstStyle/>
        <a:p>
          <a:endParaRPr lang="en-GB"/>
        </a:p>
      </dgm:t>
    </dgm:pt>
    <dgm:pt modelId="{7767A677-E130-4FB3-B9E6-E63104338405}" type="sibTrans" cxnId="{15C4A00B-C9A3-432E-B54C-20D6066DCD4A}">
      <dgm:prSet/>
      <dgm:spPr/>
      <dgm:t>
        <a:bodyPr/>
        <a:lstStyle/>
        <a:p>
          <a:endParaRPr lang="en-GB"/>
        </a:p>
      </dgm:t>
    </dgm:pt>
    <dgm:pt modelId="{D53EE48F-35DD-415B-94E2-5C7B620B16AE}">
      <dgm:prSet/>
      <dgm:spPr/>
      <dgm:t>
        <a:bodyPr/>
        <a:lstStyle/>
        <a:p>
          <a:r>
            <a:rPr lang="en-US"/>
            <a:t>Consultation</a:t>
          </a:r>
          <a:endParaRPr lang="en-GB"/>
        </a:p>
      </dgm:t>
    </dgm:pt>
    <dgm:pt modelId="{B9EBA43E-CF3E-468B-AEE7-7FDEAA18985A}" type="parTrans" cxnId="{6B6ABBE5-2B38-4D72-B2CA-E9B7AB9E31D6}">
      <dgm:prSet/>
      <dgm:spPr/>
      <dgm:t>
        <a:bodyPr/>
        <a:lstStyle/>
        <a:p>
          <a:endParaRPr lang="en-GB"/>
        </a:p>
      </dgm:t>
    </dgm:pt>
    <dgm:pt modelId="{12242B8D-4AAA-4982-AB05-9CDBC4E9501F}" type="sibTrans" cxnId="{6B6ABBE5-2B38-4D72-B2CA-E9B7AB9E31D6}">
      <dgm:prSet/>
      <dgm:spPr/>
      <dgm:t>
        <a:bodyPr/>
        <a:lstStyle/>
        <a:p>
          <a:endParaRPr lang="en-GB"/>
        </a:p>
      </dgm:t>
    </dgm:pt>
    <dgm:pt modelId="{FA4F8A17-556A-4F49-9453-D16E2FEF7CD4}">
      <dgm:prSet/>
      <dgm:spPr/>
      <dgm:t>
        <a:bodyPr/>
        <a:lstStyle/>
        <a:p>
          <a:r>
            <a:rPr lang="en-US"/>
            <a:t>ICB director socialisation</a:t>
          </a:r>
          <a:endParaRPr lang="en-GB"/>
        </a:p>
      </dgm:t>
    </dgm:pt>
    <dgm:pt modelId="{C2806C31-0298-4201-8BF1-E85138D3BFAA}" type="parTrans" cxnId="{0E5F59A3-850C-4769-9C9B-3CA2B898232C}">
      <dgm:prSet/>
      <dgm:spPr/>
      <dgm:t>
        <a:bodyPr/>
        <a:lstStyle/>
        <a:p>
          <a:endParaRPr lang="en-GB"/>
        </a:p>
      </dgm:t>
    </dgm:pt>
    <dgm:pt modelId="{9A7313B9-F81A-4926-BD33-E7ACF433FA15}" type="sibTrans" cxnId="{0E5F59A3-850C-4769-9C9B-3CA2B898232C}">
      <dgm:prSet/>
      <dgm:spPr/>
      <dgm:t>
        <a:bodyPr/>
        <a:lstStyle/>
        <a:p>
          <a:endParaRPr lang="en-GB"/>
        </a:p>
      </dgm:t>
    </dgm:pt>
    <dgm:pt modelId="{45897CC9-949B-4166-8293-BB0DFA70B60C}">
      <dgm:prSet/>
      <dgm:spPr/>
      <dgm:t>
        <a:bodyPr/>
        <a:lstStyle/>
        <a:p>
          <a:r>
            <a:rPr lang="en-US"/>
            <a:t>ICB executive approval for human resource and finance allocation of finance for phase 1</a:t>
          </a:r>
          <a:endParaRPr lang="en-GB"/>
        </a:p>
      </dgm:t>
    </dgm:pt>
    <dgm:pt modelId="{FA0ECFA7-9140-4DD1-B830-AB37E5D241EA}" type="parTrans" cxnId="{88CC7B86-E0B2-4075-BC9D-F30C54FDC1D8}">
      <dgm:prSet/>
      <dgm:spPr/>
      <dgm:t>
        <a:bodyPr/>
        <a:lstStyle/>
        <a:p>
          <a:endParaRPr lang="en-GB"/>
        </a:p>
      </dgm:t>
    </dgm:pt>
    <dgm:pt modelId="{951CA9C2-A824-4A66-BAFB-E4B4DA1D16BB}" type="sibTrans" cxnId="{88CC7B86-E0B2-4075-BC9D-F30C54FDC1D8}">
      <dgm:prSet/>
      <dgm:spPr/>
      <dgm:t>
        <a:bodyPr/>
        <a:lstStyle/>
        <a:p>
          <a:endParaRPr lang="en-GB"/>
        </a:p>
      </dgm:t>
    </dgm:pt>
    <dgm:pt modelId="{424B12B1-45D5-4F8E-8BBA-704044F1ADA1}" type="pres">
      <dgm:prSet presAssocID="{B5F4A5D9-A619-4D7C-BCF2-DBC075727AF9}" presName="outerComposite" presStyleCnt="0">
        <dgm:presLayoutVars>
          <dgm:chMax val="5"/>
          <dgm:dir/>
          <dgm:resizeHandles val="exact"/>
        </dgm:presLayoutVars>
      </dgm:prSet>
      <dgm:spPr/>
    </dgm:pt>
    <dgm:pt modelId="{A39CDBC6-E2D6-4221-BD49-42E3CCF8CDF3}" type="pres">
      <dgm:prSet presAssocID="{B5F4A5D9-A619-4D7C-BCF2-DBC075727AF9}" presName="dummyMaxCanvas" presStyleCnt="0">
        <dgm:presLayoutVars/>
      </dgm:prSet>
      <dgm:spPr/>
    </dgm:pt>
    <dgm:pt modelId="{E23FD546-5205-40E1-ABF8-92FF7E1A70D6}" type="pres">
      <dgm:prSet presAssocID="{B5F4A5D9-A619-4D7C-BCF2-DBC075727AF9}" presName="FourNodes_1" presStyleLbl="node1" presStyleIdx="0" presStyleCnt="4">
        <dgm:presLayoutVars>
          <dgm:bulletEnabled val="1"/>
        </dgm:presLayoutVars>
      </dgm:prSet>
      <dgm:spPr/>
    </dgm:pt>
    <dgm:pt modelId="{6FDBA2E8-2388-49FC-BC66-17D71F4B471B}" type="pres">
      <dgm:prSet presAssocID="{B5F4A5D9-A619-4D7C-BCF2-DBC075727AF9}" presName="FourNodes_2" presStyleLbl="node1" presStyleIdx="1" presStyleCnt="4">
        <dgm:presLayoutVars>
          <dgm:bulletEnabled val="1"/>
        </dgm:presLayoutVars>
      </dgm:prSet>
      <dgm:spPr/>
    </dgm:pt>
    <dgm:pt modelId="{5997109E-313D-4712-98BE-3DF5FBF9B351}" type="pres">
      <dgm:prSet presAssocID="{B5F4A5D9-A619-4D7C-BCF2-DBC075727AF9}" presName="FourNodes_3" presStyleLbl="node1" presStyleIdx="2" presStyleCnt="4">
        <dgm:presLayoutVars>
          <dgm:bulletEnabled val="1"/>
        </dgm:presLayoutVars>
      </dgm:prSet>
      <dgm:spPr/>
    </dgm:pt>
    <dgm:pt modelId="{2BBB5E95-D8C5-41A7-A05A-C60DD438D212}" type="pres">
      <dgm:prSet presAssocID="{B5F4A5D9-A619-4D7C-BCF2-DBC075727AF9}" presName="FourNodes_4" presStyleLbl="node1" presStyleIdx="3" presStyleCnt="4">
        <dgm:presLayoutVars>
          <dgm:bulletEnabled val="1"/>
        </dgm:presLayoutVars>
      </dgm:prSet>
      <dgm:spPr/>
    </dgm:pt>
    <dgm:pt modelId="{4F28C9C5-5626-4B55-88A9-A28CB013DFB4}" type="pres">
      <dgm:prSet presAssocID="{B5F4A5D9-A619-4D7C-BCF2-DBC075727AF9}" presName="FourConn_1-2" presStyleLbl="fgAccFollowNode1" presStyleIdx="0" presStyleCnt="3">
        <dgm:presLayoutVars>
          <dgm:bulletEnabled val="1"/>
        </dgm:presLayoutVars>
      </dgm:prSet>
      <dgm:spPr/>
    </dgm:pt>
    <dgm:pt modelId="{60862CFC-5CED-4106-915F-F4CE2110C7C4}" type="pres">
      <dgm:prSet presAssocID="{B5F4A5D9-A619-4D7C-BCF2-DBC075727AF9}" presName="FourConn_2-3" presStyleLbl="fgAccFollowNode1" presStyleIdx="1" presStyleCnt="3">
        <dgm:presLayoutVars>
          <dgm:bulletEnabled val="1"/>
        </dgm:presLayoutVars>
      </dgm:prSet>
      <dgm:spPr/>
    </dgm:pt>
    <dgm:pt modelId="{D7CD02F4-A47D-438C-9D01-654156374EBF}" type="pres">
      <dgm:prSet presAssocID="{B5F4A5D9-A619-4D7C-BCF2-DBC075727AF9}" presName="FourConn_3-4" presStyleLbl="fgAccFollowNode1" presStyleIdx="2" presStyleCnt="3">
        <dgm:presLayoutVars>
          <dgm:bulletEnabled val="1"/>
        </dgm:presLayoutVars>
      </dgm:prSet>
      <dgm:spPr/>
    </dgm:pt>
    <dgm:pt modelId="{E1D9180C-2F16-460A-B965-26DAEBC3C251}" type="pres">
      <dgm:prSet presAssocID="{B5F4A5D9-A619-4D7C-BCF2-DBC075727AF9}" presName="FourNodes_1_text" presStyleLbl="node1" presStyleIdx="3" presStyleCnt="4">
        <dgm:presLayoutVars>
          <dgm:bulletEnabled val="1"/>
        </dgm:presLayoutVars>
      </dgm:prSet>
      <dgm:spPr/>
    </dgm:pt>
    <dgm:pt modelId="{135136E4-4EFE-48B6-BF91-B1298424AAA0}" type="pres">
      <dgm:prSet presAssocID="{B5F4A5D9-A619-4D7C-BCF2-DBC075727AF9}" presName="FourNodes_2_text" presStyleLbl="node1" presStyleIdx="3" presStyleCnt="4">
        <dgm:presLayoutVars>
          <dgm:bulletEnabled val="1"/>
        </dgm:presLayoutVars>
      </dgm:prSet>
      <dgm:spPr/>
    </dgm:pt>
    <dgm:pt modelId="{9C7935C4-B6FC-428D-87B0-F036E325B313}" type="pres">
      <dgm:prSet presAssocID="{B5F4A5D9-A619-4D7C-BCF2-DBC075727AF9}" presName="FourNodes_3_text" presStyleLbl="node1" presStyleIdx="3" presStyleCnt="4">
        <dgm:presLayoutVars>
          <dgm:bulletEnabled val="1"/>
        </dgm:presLayoutVars>
      </dgm:prSet>
      <dgm:spPr/>
    </dgm:pt>
    <dgm:pt modelId="{7075EB9E-1763-404E-AF11-1F1A7EC7BC34}" type="pres">
      <dgm:prSet presAssocID="{B5F4A5D9-A619-4D7C-BCF2-DBC075727AF9}" presName="FourNodes_4_text" presStyleLbl="node1" presStyleIdx="3" presStyleCnt="4">
        <dgm:presLayoutVars>
          <dgm:bulletEnabled val="1"/>
        </dgm:presLayoutVars>
      </dgm:prSet>
      <dgm:spPr/>
    </dgm:pt>
  </dgm:ptLst>
  <dgm:cxnLst>
    <dgm:cxn modelId="{15C4A00B-C9A3-432E-B54C-20D6066DCD4A}" srcId="{B5F4A5D9-A619-4D7C-BCF2-DBC075727AF9}" destId="{74809E10-8F76-4C91-85A2-9E06F9225C36}" srcOrd="0" destOrd="0" parTransId="{BA6A9DA7-2723-4859-9EC0-177BDE3C817E}" sibTransId="{7767A677-E130-4FB3-B9E6-E63104338405}"/>
    <dgm:cxn modelId="{4FF4211E-46B1-45B0-ACA7-CDE89B67FC70}" type="presOf" srcId="{45897CC9-949B-4166-8293-BB0DFA70B60C}" destId="{7075EB9E-1763-404E-AF11-1F1A7EC7BC34}" srcOrd="1" destOrd="0" presId="urn:microsoft.com/office/officeart/2005/8/layout/vProcess5"/>
    <dgm:cxn modelId="{BA4AA61E-36FD-47F6-82B3-7F3D12623340}" type="presOf" srcId="{74809E10-8F76-4C91-85A2-9E06F9225C36}" destId="{E23FD546-5205-40E1-ABF8-92FF7E1A70D6}" srcOrd="0" destOrd="0" presId="urn:microsoft.com/office/officeart/2005/8/layout/vProcess5"/>
    <dgm:cxn modelId="{57224C21-9943-4CC9-960E-3A50CC3B40D5}" type="presOf" srcId="{7767A677-E130-4FB3-B9E6-E63104338405}" destId="{4F28C9C5-5626-4B55-88A9-A28CB013DFB4}" srcOrd="0" destOrd="0" presId="urn:microsoft.com/office/officeart/2005/8/layout/vProcess5"/>
    <dgm:cxn modelId="{55A3B42F-3370-487B-9B4C-E26832025F8D}" type="presOf" srcId="{B5F4A5D9-A619-4D7C-BCF2-DBC075727AF9}" destId="{424B12B1-45D5-4F8E-8BBA-704044F1ADA1}" srcOrd="0" destOrd="0" presId="urn:microsoft.com/office/officeart/2005/8/layout/vProcess5"/>
    <dgm:cxn modelId="{F59C5A5C-2B08-4DDF-86CE-F5EA5F878720}" type="presOf" srcId="{9A7313B9-F81A-4926-BD33-E7ACF433FA15}" destId="{D7CD02F4-A47D-438C-9D01-654156374EBF}" srcOrd="0" destOrd="0" presId="urn:microsoft.com/office/officeart/2005/8/layout/vProcess5"/>
    <dgm:cxn modelId="{EC422965-8249-4BC8-BB55-F4060128CBE8}" type="presOf" srcId="{D53EE48F-35DD-415B-94E2-5C7B620B16AE}" destId="{6FDBA2E8-2388-49FC-BC66-17D71F4B471B}" srcOrd="0" destOrd="0" presId="urn:microsoft.com/office/officeart/2005/8/layout/vProcess5"/>
    <dgm:cxn modelId="{FDAE994C-FF9A-43DF-AB67-3BFD428E41CC}" type="presOf" srcId="{D53EE48F-35DD-415B-94E2-5C7B620B16AE}" destId="{135136E4-4EFE-48B6-BF91-B1298424AAA0}" srcOrd="1" destOrd="0" presId="urn:microsoft.com/office/officeart/2005/8/layout/vProcess5"/>
    <dgm:cxn modelId="{287D2E5A-2123-4960-B720-2695A0BCAD92}" type="presOf" srcId="{FA4F8A17-556A-4F49-9453-D16E2FEF7CD4}" destId="{5997109E-313D-4712-98BE-3DF5FBF9B351}" srcOrd="0" destOrd="0" presId="urn:microsoft.com/office/officeart/2005/8/layout/vProcess5"/>
    <dgm:cxn modelId="{88CC7B86-E0B2-4075-BC9D-F30C54FDC1D8}" srcId="{B5F4A5D9-A619-4D7C-BCF2-DBC075727AF9}" destId="{45897CC9-949B-4166-8293-BB0DFA70B60C}" srcOrd="3" destOrd="0" parTransId="{FA0ECFA7-9140-4DD1-B830-AB37E5D241EA}" sibTransId="{951CA9C2-A824-4A66-BAFB-E4B4DA1D16BB}"/>
    <dgm:cxn modelId="{0E5F59A3-850C-4769-9C9B-3CA2B898232C}" srcId="{B5F4A5D9-A619-4D7C-BCF2-DBC075727AF9}" destId="{FA4F8A17-556A-4F49-9453-D16E2FEF7CD4}" srcOrd="2" destOrd="0" parTransId="{C2806C31-0298-4201-8BF1-E85138D3BFAA}" sibTransId="{9A7313B9-F81A-4926-BD33-E7ACF433FA15}"/>
    <dgm:cxn modelId="{74C59FA3-A38C-4F4F-879E-844F56A37537}" type="presOf" srcId="{74809E10-8F76-4C91-85A2-9E06F9225C36}" destId="{E1D9180C-2F16-460A-B965-26DAEBC3C251}" srcOrd="1" destOrd="0" presId="urn:microsoft.com/office/officeart/2005/8/layout/vProcess5"/>
    <dgm:cxn modelId="{7E0EAACE-E367-4D30-9A33-F5F846246BF2}" type="presOf" srcId="{FA4F8A17-556A-4F49-9453-D16E2FEF7CD4}" destId="{9C7935C4-B6FC-428D-87B0-F036E325B313}" srcOrd="1" destOrd="0" presId="urn:microsoft.com/office/officeart/2005/8/layout/vProcess5"/>
    <dgm:cxn modelId="{6B6ABBE5-2B38-4D72-B2CA-E9B7AB9E31D6}" srcId="{B5F4A5D9-A619-4D7C-BCF2-DBC075727AF9}" destId="{D53EE48F-35DD-415B-94E2-5C7B620B16AE}" srcOrd="1" destOrd="0" parTransId="{B9EBA43E-CF3E-468B-AEE7-7FDEAA18985A}" sibTransId="{12242B8D-4AAA-4982-AB05-9CDBC4E9501F}"/>
    <dgm:cxn modelId="{D85A8DEA-B1D3-4D86-92D7-09641E0739C0}" type="presOf" srcId="{45897CC9-949B-4166-8293-BB0DFA70B60C}" destId="{2BBB5E95-D8C5-41A7-A05A-C60DD438D212}" srcOrd="0" destOrd="0" presId="urn:microsoft.com/office/officeart/2005/8/layout/vProcess5"/>
    <dgm:cxn modelId="{AE238CF3-0FAE-4DD2-9C52-DECBCDF9E1BE}" type="presOf" srcId="{12242B8D-4AAA-4982-AB05-9CDBC4E9501F}" destId="{60862CFC-5CED-4106-915F-F4CE2110C7C4}" srcOrd="0" destOrd="0" presId="urn:microsoft.com/office/officeart/2005/8/layout/vProcess5"/>
    <dgm:cxn modelId="{47CA7734-75CA-4398-A109-F924667F177A}" type="presParOf" srcId="{424B12B1-45D5-4F8E-8BBA-704044F1ADA1}" destId="{A39CDBC6-E2D6-4221-BD49-42E3CCF8CDF3}" srcOrd="0" destOrd="0" presId="urn:microsoft.com/office/officeart/2005/8/layout/vProcess5"/>
    <dgm:cxn modelId="{3E5CCECF-2A0C-4BE0-9EFE-A1A7CFD36B87}" type="presParOf" srcId="{424B12B1-45D5-4F8E-8BBA-704044F1ADA1}" destId="{E23FD546-5205-40E1-ABF8-92FF7E1A70D6}" srcOrd="1" destOrd="0" presId="urn:microsoft.com/office/officeart/2005/8/layout/vProcess5"/>
    <dgm:cxn modelId="{205FE4A3-9C0B-4FC4-ACBE-7FF9C5867E14}" type="presParOf" srcId="{424B12B1-45D5-4F8E-8BBA-704044F1ADA1}" destId="{6FDBA2E8-2388-49FC-BC66-17D71F4B471B}" srcOrd="2" destOrd="0" presId="urn:microsoft.com/office/officeart/2005/8/layout/vProcess5"/>
    <dgm:cxn modelId="{06912838-E038-4A5A-83A3-7399FB9D5457}" type="presParOf" srcId="{424B12B1-45D5-4F8E-8BBA-704044F1ADA1}" destId="{5997109E-313D-4712-98BE-3DF5FBF9B351}" srcOrd="3" destOrd="0" presId="urn:microsoft.com/office/officeart/2005/8/layout/vProcess5"/>
    <dgm:cxn modelId="{88145EB3-14E3-4E34-8822-BD36748CD7A9}" type="presParOf" srcId="{424B12B1-45D5-4F8E-8BBA-704044F1ADA1}" destId="{2BBB5E95-D8C5-41A7-A05A-C60DD438D212}" srcOrd="4" destOrd="0" presId="urn:microsoft.com/office/officeart/2005/8/layout/vProcess5"/>
    <dgm:cxn modelId="{82EE4A28-5B40-48F5-B175-19AA11AB38A3}" type="presParOf" srcId="{424B12B1-45D5-4F8E-8BBA-704044F1ADA1}" destId="{4F28C9C5-5626-4B55-88A9-A28CB013DFB4}" srcOrd="5" destOrd="0" presId="urn:microsoft.com/office/officeart/2005/8/layout/vProcess5"/>
    <dgm:cxn modelId="{CD55EBDA-3370-43F7-B396-C0442E62A264}" type="presParOf" srcId="{424B12B1-45D5-4F8E-8BBA-704044F1ADA1}" destId="{60862CFC-5CED-4106-915F-F4CE2110C7C4}" srcOrd="6" destOrd="0" presId="urn:microsoft.com/office/officeart/2005/8/layout/vProcess5"/>
    <dgm:cxn modelId="{DC33BE6A-0D1E-46EA-9EE6-1158DC513218}" type="presParOf" srcId="{424B12B1-45D5-4F8E-8BBA-704044F1ADA1}" destId="{D7CD02F4-A47D-438C-9D01-654156374EBF}" srcOrd="7" destOrd="0" presId="urn:microsoft.com/office/officeart/2005/8/layout/vProcess5"/>
    <dgm:cxn modelId="{DC217613-2B33-45B0-9DA7-AD8EFFD74B6A}" type="presParOf" srcId="{424B12B1-45D5-4F8E-8BBA-704044F1ADA1}" destId="{E1D9180C-2F16-460A-B965-26DAEBC3C251}" srcOrd="8" destOrd="0" presId="urn:microsoft.com/office/officeart/2005/8/layout/vProcess5"/>
    <dgm:cxn modelId="{BDB32D53-430E-4A40-A9F6-24C56061503C}" type="presParOf" srcId="{424B12B1-45D5-4F8E-8BBA-704044F1ADA1}" destId="{135136E4-4EFE-48B6-BF91-B1298424AAA0}" srcOrd="9" destOrd="0" presId="urn:microsoft.com/office/officeart/2005/8/layout/vProcess5"/>
    <dgm:cxn modelId="{766C5C45-1247-4DDA-B9D0-C96B986C97BB}" type="presParOf" srcId="{424B12B1-45D5-4F8E-8BBA-704044F1ADA1}" destId="{9C7935C4-B6FC-428D-87B0-F036E325B313}" srcOrd="10" destOrd="0" presId="urn:microsoft.com/office/officeart/2005/8/layout/vProcess5"/>
    <dgm:cxn modelId="{1FB57F4C-3E88-4ABC-9290-BF1420079503}" type="presParOf" srcId="{424B12B1-45D5-4F8E-8BBA-704044F1ADA1}" destId="{7075EB9E-1763-404E-AF11-1F1A7EC7BC34}"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7079EFE4-010F-4BC8-BE99-B54645756F8A}" type="doc">
      <dgm:prSet loTypeId="urn:microsoft.com/office/officeart/2005/8/layout/vList2" loCatId="list" qsTypeId="urn:microsoft.com/office/officeart/2005/8/quickstyle/simple5" qsCatId="simple" csTypeId="urn:microsoft.com/office/officeart/2005/8/colors/accent3_2" csCatId="accent3" phldr="1"/>
      <dgm:spPr/>
      <dgm:t>
        <a:bodyPr/>
        <a:lstStyle/>
        <a:p>
          <a:endParaRPr lang="en-US"/>
        </a:p>
      </dgm:t>
    </dgm:pt>
    <dgm:pt modelId="{94D551C1-5883-4DC4-B02D-7F9AEC9D7CEA}">
      <dgm:prSet phldrT="[Text]" phldr="0"/>
      <dgm:spPr/>
      <dgm:t>
        <a:bodyPr/>
        <a:lstStyle/>
        <a:p>
          <a:pPr rtl="0"/>
          <a:r>
            <a:rPr lang="en-US">
              <a:latin typeface="Arial" panose="020B0604020202020204"/>
            </a:rPr>
            <a:t>General Practice Representation</a:t>
          </a:r>
          <a:endParaRPr lang="en-US"/>
        </a:p>
      </dgm:t>
    </dgm:pt>
    <dgm:pt modelId="{71E16167-BDBC-456A-832C-370F9B7E113D}" type="parTrans" cxnId="{E9A3F530-73AE-4CF5-AA38-C2C604C05C3A}">
      <dgm:prSet/>
      <dgm:spPr/>
      <dgm:t>
        <a:bodyPr/>
        <a:lstStyle/>
        <a:p>
          <a:endParaRPr lang="en-US"/>
        </a:p>
      </dgm:t>
    </dgm:pt>
    <dgm:pt modelId="{C0C2EEF8-2C86-48AD-B97E-2941262A7D87}" type="sibTrans" cxnId="{E9A3F530-73AE-4CF5-AA38-C2C604C05C3A}">
      <dgm:prSet/>
      <dgm:spPr/>
      <dgm:t>
        <a:bodyPr/>
        <a:lstStyle/>
        <a:p>
          <a:endParaRPr lang="en-US"/>
        </a:p>
      </dgm:t>
    </dgm:pt>
    <dgm:pt modelId="{7F10F4DC-5DFC-4460-A56E-90652979A226}">
      <dgm:prSet phldrT="[Text]" phldr="0"/>
      <dgm:spPr/>
      <dgm:t>
        <a:bodyPr/>
        <a:lstStyle/>
        <a:p>
          <a:pPr rtl="0"/>
          <a:r>
            <a:rPr lang="en-US">
              <a:latin typeface="Arial" panose="020B0604020202020204"/>
            </a:rPr>
            <a:t>Community Pharmacy Dorset</a:t>
          </a:r>
          <a:endParaRPr lang="en-US"/>
        </a:p>
      </dgm:t>
    </dgm:pt>
    <dgm:pt modelId="{FD7C03B0-9EB8-430E-AAD7-5A793D1C7A96}" type="parTrans" cxnId="{6E364386-E4A6-4E07-A30A-FDF9D3CE0227}">
      <dgm:prSet/>
      <dgm:spPr/>
      <dgm:t>
        <a:bodyPr/>
        <a:lstStyle/>
        <a:p>
          <a:endParaRPr lang="en-US"/>
        </a:p>
      </dgm:t>
    </dgm:pt>
    <dgm:pt modelId="{36524924-14DE-4F3B-9EB0-8DAB943BA59B}" type="sibTrans" cxnId="{6E364386-E4A6-4E07-A30A-FDF9D3CE0227}">
      <dgm:prSet/>
      <dgm:spPr/>
      <dgm:t>
        <a:bodyPr/>
        <a:lstStyle/>
        <a:p>
          <a:endParaRPr lang="en-US"/>
        </a:p>
      </dgm:t>
    </dgm:pt>
    <dgm:pt modelId="{822094A1-DF8B-4D1D-844C-BCE27402F437}">
      <dgm:prSet phldrT="[Text]" phldr="0"/>
      <dgm:spPr/>
      <dgm:t>
        <a:bodyPr/>
        <a:lstStyle/>
        <a:p>
          <a:pPr rtl="0"/>
          <a:r>
            <a:rPr lang="en-US">
              <a:latin typeface="Arial" panose="020B0604020202020204"/>
            </a:rPr>
            <a:t>ICB deputy director collaboration and socialisation</a:t>
          </a:r>
          <a:endParaRPr lang="en-US"/>
        </a:p>
      </dgm:t>
    </dgm:pt>
    <dgm:pt modelId="{6EB4DC32-5A89-445E-A3A7-E822993019A2}" type="parTrans" cxnId="{D26F2E21-F110-4584-B0A2-4CF0237B6DDE}">
      <dgm:prSet/>
      <dgm:spPr/>
      <dgm:t>
        <a:bodyPr/>
        <a:lstStyle/>
        <a:p>
          <a:endParaRPr lang="en-US"/>
        </a:p>
      </dgm:t>
    </dgm:pt>
    <dgm:pt modelId="{F835A7E2-5C66-44BE-AF00-5C72D3FD2DC8}" type="sibTrans" cxnId="{D26F2E21-F110-4584-B0A2-4CF0237B6DDE}">
      <dgm:prSet/>
      <dgm:spPr/>
      <dgm:t>
        <a:bodyPr/>
        <a:lstStyle/>
        <a:p>
          <a:endParaRPr lang="en-US"/>
        </a:p>
      </dgm:t>
    </dgm:pt>
    <dgm:pt modelId="{53A47760-8CCF-4E8E-B1B8-C423F91EDCE2}">
      <dgm:prSet phldrT="[Text]" phldr="0"/>
      <dgm:spPr/>
      <dgm:t>
        <a:bodyPr/>
        <a:lstStyle/>
        <a:p>
          <a:pPr rtl="0"/>
          <a:r>
            <a:rPr lang="en-US">
              <a:latin typeface="Arial" panose="020B0604020202020204"/>
            </a:rPr>
            <a:t>Senior Pharmacy Leaders</a:t>
          </a:r>
          <a:endParaRPr lang="en-US"/>
        </a:p>
      </dgm:t>
    </dgm:pt>
    <dgm:pt modelId="{B26BCD5C-264A-4F51-95AA-F08629D84B4B}" type="parTrans" cxnId="{55A65025-BEE7-45FC-8535-EDE32C5C14BE}">
      <dgm:prSet/>
      <dgm:spPr/>
      <dgm:t>
        <a:bodyPr/>
        <a:lstStyle/>
        <a:p>
          <a:endParaRPr lang="en-US"/>
        </a:p>
      </dgm:t>
    </dgm:pt>
    <dgm:pt modelId="{267C8DC9-D641-4658-8248-C4AF5ED86373}" type="sibTrans" cxnId="{55A65025-BEE7-45FC-8535-EDE32C5C14BE}">
      <dgm:prSet/>
      <dgm:spPr/>
      <dgm:t>
        <a:bodyPr/>
        <a:lstStyle/>
        <a:p>
          <a:endParaRPr lang="en-US"/>
        </a:p>
      </dgm:t>
    </dgm:pt>
    <dgm:pt modelId="{D07A8BF9-0989-4C76-88A7-23A72841372E}">
      <dgm:prSet phldr="0"/>
      <dgm:spPr/>
      <dgm:t>
        <a:bodyPr/>
        <a:lstStyle/>
        <a:p>
          <a:pPr rtl="0"/>
          <a:r>
            <a:rPr lang="en-US">
              <a:latin typeface="Arial" panose="020B0604020202020204"/>
            </a:rPr>
            <a:t>Patient engagement groups</a:t>
          </a:r>
        </a:p>
      </dgm:t>
    </dgm:pt>
    <dgm:pt modelId="{3ABB6B6B-628C-42F4-88F4-DD54E3F93BA7}" type="parTrans" cxnId="{41CCE2FA-45EF-4A10-B5B6-D495DF772494}">
      <dgm:prSet/>
      <dgm:spPr/>
      <dgm:t>
        <a:bodyPr/>
        <a:lstStyle/>
        <a:p>
          <a:endParaRPr lang="en-GB"/>
        </a:p>
      </dgm:t>
    </dgm:pt>
    <dgm:pt modelId="{3A0B3706-0AE1-4EE2-91B6-14EB56F6809E}" type="sibTrans" cxnId="{41CCE2FA-45EF-4A10-B5B6-D495DF772494}">
      <dgm:prSet/>
      <dgm:spPr/>
      <dgm:t>
        <a:bodyPr/>
        <a:lstStyle/>
        <a:p>
          <a:endParaRPr lang="en-US"/>
        </a:p>
      </dgm:t>
    </dgm:pt>
    <dgm:pt modelId="{90592A15-C59B-4645-B89D-C851F2456D7D}">
      <dgm:prSet phldr="0"/>
      <dgm:spPr/>
      <dgm:t>
        <a:bodyPr/>
        <a:lstStyle/>
        <a:p>
          <a:pPr rtl="0"/>
          <a:r>
            <a:rPr lang="en-US">
              <a:latin typeface="Arial" panose="020B0604020202020204"/>
            </a:rPr>
            <a:t>Practice managers</a:t>
          </a:r>
        </a:p>
      </dgm:t>
    </dgm:pt>
    <dgm:pt modelId="{63F066F1-6129-47A9-8CDC-9893C4BF9430}" type="parTrans" cxnId="{31C4626B-8961-471C-916F-8843A7A9C376}">
      <dgm:prSet/>
      <dgm:spPr/>
      <dgm:t>
        <a:bodyPr/>
        <a:lstStyle/>
        <a:p>
          <a:endParaRPr lang="en-GB"/>
        </a:p>
      </dgm:t>
    </dgm:pt>
    <dgm:pt modelId="{D820AB8D-A395-46C6-9DE8-226DEDCBE22A}" type="sibTrans" cxnId="{31C4626B-8961-471C-916F-8843A7A9C376}">
      <dgm:prSet/>
      <dgm:spPr/>
      <dgm:t>
        <a:bodyPr/>
        <a:lstStyle/>
        <a:p>
          <a:endParaRPr lang="en-US"/>
        </a:p>
      </dgm:t>
    </dgm:pt>
    <dgm:pt modelId="{A1B14816-D704-4594-8F04-8F8823E1BC87}">
      <dgm:prSet phldr="0"/>
      <dgm:spPr/>
      <dgm:t>
        <a:bodyPr/>
        <a:lstStyle/>
        <a:p>
          <a:pPr rtl="0"/>
          <a:r>
            <a:rPr lang="en-US">
              <a:latin typeface="Arial" panose="020B0604020202020204"/>
            </a:rPr>
            <a:t>Digital care co-ordinators</a:t>
          </a:r>
        </a:p>
      </dgm:t>
    </dgm:pt>
    <dgm:pt modelId="{C6C7DCBB-0B58-484A-817A-FDEE92BCD44D}" type="parTrans" cxnId="{FA7BA5A4-BE83-4524-882B-8C2D05A3EF9E}">
      <dgm:prSet/>
      <dgm:spPr/>
      <dgm:t>
        <a:bodyPr/>
        <a:lstStyle/>
        <a:p>
          <a:endParaRPr lang="en-GB"/>
        </a:p>
      </dgm:t>
    </dgm:pt>
    <dgm:pt modelId="{D66C8F5D-C599-4F75-BB1D-C11E6C9EE48C}" type="sibTrans" cxnId="{FA7BA5A4-BE83-4524-882B-8C2D05A3EF9E}">
      <dgm:prSet/>
      <dgm:spPr/>
      <dgm:t>
        <a:bodyPr/>
        <a:lstStyle/>
        <a:p>
          <a:endParaRPr lang="en-US"/>
        </a:p>
      </dgm:t>
    </dgm:pt>
    <dgm:pt modelId="{D83B1173-6D14-4C77-A165-EC9F35E42F94}">
      <dgm:prSet phldr="0"/>
      <dgm:spPr/>
      <dgm:t>
        <a:bodyPr/>
        <a:lstStyle/>
        <a:p>
          <a:pPr rtl="0"/>
          <a:r>
            <a:rPr lang="en-US">
              <a:latin typeface="Arial" panose="020B0604020202020204"/>
            </a:rPr>
            <a:t>Bournemouth University research partners</a:t>
          </a:r>
        </a:p>
      </dgm:t>
    </dgm:pt>
    <dgm:pt modelId="{DD901A10-5A29-458A-B186-213EF0FD9854}" type="parTrans" cxnId="{A8980B03-7E89-44A7-B5AE-FE2FCB21DB95}">
      <dgm:prSet/>
      <dgm:spPr/>
      <dgm:t>
        <a:bodyPr/>
        <a:lstStyle/>
        <a:p>
          <a:endParaRPr lang="en-GB"/>
        </a:p>
      </dgm:t>
    </dgm:pt>
    <dgm:pt modelId="{4345BC2A-63E1-4483-8A01-A9CCFF11716F}" type="sibTrans" cxnId="{A8980B03-7E89-44A7-B5AE-FE2FCB21DB95}">
      <dgm:prSet/>
      <dgm:spPr/>
      <dgm:t>
        <a:bodyPr/>
        <a:lstStyle/>
        <a:p>
          <a:endParaRPr lang="en-GB"/>
        </a:p>
      </dgm:t>
    </dgm:pt>
    <dgm:pt modelId="{6E143CE1-D4FD-455E-8BA9-88E11BD8355D}" type="pres">
      <dgm:prSet presAssocID="{7079EFE4-010F-4BC8-BE99-B54645756F8A}" presName="linear" presStyleCnt="0">
        <dgm:presLayoutVars>
          <dgm:animLvl val="lvl"/>
          <dgm:resizeHandles val="exact"/>
        </dgm:presLayoutVars>
      </dgm:prSet>
      <dgm:spPr/>
    </dgm:pt>
    <dgm:pt modelId="{DE84ADDC-E48F-4763-B74F-C34F84AF6A4E}" type="pres">
      <dgm:prSet presAssocID="{94D551C1-5883-4DC4-B02D-7F9AEC9D7CEA}" presName="parentText" presStyleLbl="node1" presStyleIdx="0" presStyleCnt="8">
        <dgm:presLayoutVars>
          <dgm:chMax val="0"/>
          <dgm:bulletEnabled val="1"/>
        </dgm:presLayoutVars>
      </dgm:prSet>
      <dgm:spPr/>
    </dgm:pt>
    <dgm:pt modelId="{2538C885-5705-42F8-818C-B20779763C92}" type="pres">
      <dgm:prSet presAssocID="{C0C2EEF8-2C86-48AD-B97E-2941262A7D87}" presName="spacer" presStyleCnt="0"/>
      <dgm:spPr/>
    </dgm:pt>
    <dgm:pt modelId="{44F35B29-0DB7-4914-A1B9-1FF1A693AE40}" type="pres">
      <dgm:prSet presAssocID="{7F10F4DC-5DFC-4460-A56E-90652979A226}" presName="parentText" presStyleLbl="node1" presStyleIdx="1" presStyleCnt="8">
        <dgm:presLayoutVars>
          <dgm:chMax val="0"/>
          <dgm:bulletEnabled val="1"/>
        </dgm:presLayoutVars>
      </dgm:prSet>
      <dgm:spPr/>
    </dgm:pt>
    <dgm:pt modelId="{A289EC75-CF32-47AC-8136-ED4E9212538B}" type="pres">
      <dgm:prSet presAssocID="{36524924-14DE-4F3B-9EB0-8DAB943BA59B}" presName="spacer" presStyleCnt="0"/>
      <dgm:spPr/>
    </dgm:pt>
    <dgm:pt modelId="{1F86E539-D65C-4A61-9E9E-062CC2B64AD6}" type="pres">
      <dgm:prSet presAssocID="{D07A8BF9-0989-4C76-88A7-23A72841372E}" presName="parentText" presStyleLbl="node1" presStyleIdx="2" presStyleCnt="8">
        <dgm:presLayoutVars>
          <dgm:chMax val="0"/>
          <dgm:bulletEnabled val="1"/>
        </dgm:presLayoutVars>
      </dgm:prSet>
      <dgm:spPr/>
    </dgm:pt>
    <dgm:pt modelId="{7AA42781-B338-488F-BDB8-AAD226D877EE}" type="pres">
      <dgm:prSet presAssocID="{3A0B3706-0AE1-4EE2-91B6-14EB56F6809E}" presName="spacer" presStyleCnt="0"/>
      <dgm:spPr/>
    </dgm:pt>
    <dgm:pt modelId="{4E1A6FAE-8943-4F01-B789-7CD8915296C4}" type="pres">
      <dgm:prSet presAssocID="{822094A1-DF8B-4D1D-844C-BCE27402F437}" presName="parentText" presStyleLbl="node1" presStyleIdx="3" presStyleCnt="8">
        <dgm:presLayoutVars>
          <dgm:chMax val="0"/>
          <dgm:bulletEnabled val="1"/>
        </dgm:presLayoutVars>
      </dgm:prSet>
      <dgm:spPr/>
    </dgm:pt>
    <dgm:pt modelId="{CC17186C-7B90-4EFA-A6DF-1A82D93F034A}" type="pres">
      <dgm:prSet presAssocID="{F835A7E2-5C66-44BE-AF00-5C72D3FD2DC8}" presName="spacer" presStyleCnt="0"/>
      <dgm:spPr/>
    </dgm:pt>
    <dgm:pt modelId="{0735DF3D-DEA1-4ADA-8A03-5AE18B5C59CB}" type="pres">
      <dgm:prSet presAssocID="{53A47760-8CCF-4E8E-B1B8-C423F91EDCE2}" presName="parentText" presStyleLbl="node1" presStyleIdx="4" presStyleCnt="8">
        <dgm:presLayoutVars>
          <dgm:chMax val="0"/>
          <dgm:bulletEnabled val="1"/>
        </dgm:presLayoutVars>
      </dgm:prSet>
      <dgm:spPr/>
    </dgm:pt>
    <dgm:pt modelId="{E62D324F-1835-477D-B35B-8EF6D477957D}" type="pres">
      <dgm:prSet presAssocID="{267C8DC9-D641-4658-8248-C4AF5ED86373}" presName="spacer" presStyleCnt="0"/>
      <dgm:spPr/>
    </dgm:pt>
    <dgm:pt modelId="{A6B6F6B5-9DE5-4880-9672-A9BFCF0BB2F5}" type="pres">
      <dgm:prSet presAssocID="{90592A15-C59B-4645-B89D-C851F2456D7D}" presName="parentText" presStyleLbl="node1" presStyleIdx="5" presStyleCnt="8">
        <dgm:presLayoutVars>
          <dgm:chMax val="0"/>
          <dgm:bulletEnabled val="1"/>
        </dgm:presLayoutVars>
      </dgm:prSet>
      <dgm:spPr/>
    </dgm:pt>
    <dgm:pt modelId="{437D5F12-268A-4DBE-9330-1426EC5F474C}" type="pres">
      <dgm:prSet presAssocID="{D820AB8D-A395-46C6-9DE8-226DEDCBE22A}" presName="spacer" presStyleCnt="0"/>
      <dgm:spPr/>
    </dgm:pt>
    <dgm:pt modelId="{49102061-FB74-4AAC-BD82-DA4616B06083}" type="pres">
      <dgm:prSet presAssocID="{A1B14816-D704-4594-8F04-8F8823E1BC87}" presName="parentText" presStyleLbl="node1" presStyleIdx="6" presStyleCnt="8">
        <dgm:presLayoutVars>
          <dgm:chMax val="0"/>
          <dgm:bulletEnabled val="1"/>
        </dgm:presLayoutVars>
      </dgm:prSet>
      <dgm:spPr/>
    </dgm:pt>
    <dgm:pt modelId="{DAE2FA0C-57AE-4C39-B17D-46E0A45E66B7}" type="pres">
      <dgm:prSet presAssocID="{D66C8F5D-C599-4F75-BB1D-C11E6C9EE48C}" presName="spacer" presStyleCnt="0"/>
      <dgm:spPr/>
    </dgm:pt>
    <dgm:pt modelId="{680B3D44-B83A-45AD-BE6D-AF7DB0B34BD5}" type="pres">
      <dgm:prSet presAssocID="{D83B1173-6D14-4C77-A165-EC9F35E42F94}" presName="parentText" presStyleLbl="node1" presStyleIdx="7" presStyleCnt="8">
        <dgm:presLayoutVars>
          <dgm:chMax val="0"/>
          <dgm:bulletEnabled val="1"/>
        </dgm:presLayoutVars>
      </dgm:prSet>
      <dgm:spPr/>
    </dgm:pt>
  </dgm:ptLst>
  <dgm:cxnLst>
    <dgm:cxn modelId="{A8980B03-7E89-44A7-B5AE-FE2FCB21DB95}" srcId="{7079EFE4-010F-4BC8-BE99-B54645756F8A}" destId="{D83B1173-6D14-4C77-A165-EC9F35E42F94}" srcOrd="7" destOrd="0" parTransId="{DD901A10-5A29-458A-B186-213EF0FD9854}" sibTransId="{4345BC2A-63E1-4483-8A01-A9CCFF11716F}"/>
    <dgm:cxn modelId="{71796A1F-164B-41EE-ABF4-8A34D08AB9DE}" type="presOf" srcId="{822094A1-DF8B-4D1D-844C-BCE27402F437}" destId="{4E1A6FAE-8943-4F01-B789-7CD8915296C4}" srcOrd="0" destOrd="0" presId="urn:microsoft.com/office/officeart/2005/8/layout/vList2"/>
    <dgm:cxn modelId="{1ACB3820-4D14-48B4-9550-D1FB2FF4AFDB}" type="presOf" srcId="{D83B1173-6D14-4C77-A165-EC9F35E42F94}" destId="{680B3D44-B83A-45AD-BE6D-AF7DB0B34BD5}" srcOrd="0" destOrd="0" presId="urn:microsoft.com/office/officeart/2005/8/layout/vList2"/>
    <dgm:cxn modelId="{D26F2E21-F110-4584-B0A2-4CF0237B6DDE}" srcId="{7079EFE4-010F-4BC8-BE99-B54645756F8A}" destId="{822094A1-DF8B-4D1D-844C-BCE27402F437}" srcOrd="3" destOrd="0" parTransId="{6EB4DC32-5A89-445E-A3A7-E822993019A2}" sibTransId="{F835A7E2-5C66-44BE-AF00-5C72D3FD2DC8}"/>
    <dgm:cxn modelId="{55A65025-BEE7-45FC-8535-EDE32C5C14BE}" srcId="{7079EFE4-010F-4BC8-BE99-B54645756F8A}" destId="{53A47760-8CCF-4E8E-B1B8-C423F91EDCE2}" srcOrd="4" destOrd="0" parTransId="{B26BCD5C-264A-4F51-95AA-F08629D84B4B}" sibTransId="{267C8DC9-D641-4658-8248-C4AF5ED86373}"/>
    <dgm:cxn modelId="{E9A3F530-73AE-4CF5-AA38-C2C604C05C3A}" srcId="{7079EFE4-010F-4BC8-BE99-B54645756F8A}" destId="{94D551C1-5883-4DC4-B02D-7F9AEC9D7CEA}" srcOrd="0" destOrd="0" parTransId="{71E16167-BDBC-456A-832C-370F9B7E113D}" sibTransId="{C0C2EEF8-2C86-48AD-B97E-2941262A7D87}"/>
    <dgm:cxn modelId="{A83D5832-5761-44AC-BE51-2518FE87410F}" type="presOf" srcId="{53A47760-8CCF-4E8E-B1B8-C423F91EDCE2}" destId="{0735DF3D-DEA1-4ADA-8A03-5AE18B5C59CB}" srcOrd="0" destOrd="0" presId="urn:microsoft.com/office/officeart/2005/8/layout/vList2"/>
    <dgm:cxn modelId="{A5D36260-EB46-4AC8-8DB0-7B307B10B538}" type="presOf" srcId="{A1B14816-D704-4594-8F04-8F8823E1BC87}" destId="{49102061-FB74-4AAC-BD82-DA4616B06083}" srcOrd="0" destOrd="0" presId="urn:microsoft.com/office/officeart/2005/8/layout/vList2"/>
    <dgm:cxn modelId="{31C4626B-8961-471C-916F-8843A7A9C376}" srcId="{7079EFE4-010F-4BC8-BE99-B54645756F8A}" destId="{90592A15-C59B-4645-B89D-C851F2456D7D}" srcOrd="5" destOrd="0" parTransId="{63F066F1-6129-47A9-8CDC-9893C4BF9430}" sibTransId="{D820AB8D-A395-46C6-9DE8-226DEDCBE22A}"/>
    <dgm:cxn modelId="{DAB57575-1BB4-4B37-A630-F46F1C0D88B6}" type="presOf" srcId="{7079EFE4-010F-4BC8-BE99-B54645756F8A}" destId="{6E143CE1-D4FD-455E-8BA9-88E11BD8355D}" srcOrd="0" destOrd="0" presId="urn:microsoft.com/office/officeart/2005/8/layout/vList2"/>
    <dgm:cxn modelId="{D94A507B-04F1-4757-9C49-E7B2BB3CD3C0}" type="presOf" srcId="{D07A8BF9-0989-4C76-88A7-23A72841372E}" destId="{1F86E539-D65C-4A61-9E9E-062CC2B64AD6}" srcOrd="0" destOrd="0" presId="urn:microsoft.com/office/officeart/2005/8/layout/vList2"/>
    <dgm:cxn modelId="{6E364386-E4A6-4E07-A30A-FDF9D3CE0227}" srcId="{7079EFE4-010F-4BC8-BE99-B54645756F8A}" destId="{7F10F4DC-5DFC-4460-A56E-90652979A226}" srcOrd="1" destOrd="0" parTransId="{FD7C03B0-9EB8-430E-AAD7-5A793D1C7A96}" sibTransId="{36524924-14DE-4F3B-9EB0-8DAB943BA59B}"/>
    <dgm:cxn modelId="{FA7BA5A4-BE83-4524-882B-8C2D05A3EF9E}" srcId="{7079EFE4-010F-4BC8-BE99-B54645756F8A}" destId="{A1B14816-D704-4594-8F04-8F8823E1BC87}" srcOrd="6" destOrd="0" parTransId="{C6C7DCBB-0B58-484A-817A-FDEE92BCD44D}" sibTransId="{D66C8F5D-C599-4F75-BB1D-C11E6C9EE48C}"/>
    <dgm:cxn modelId="{1A54A8F0-7991-48F7-8C94-C716974D6F2F}" type="presOf" srcId="{94D551C1-5883-4DC4-B02D-7F9AEC9D7CEA}" destId="{DE84ADDC-E48F-4763-B74F-C34F84AF6A4E}" srcOrd="0" destOrd="0" presId="urn:microsoft.com/office/officeart/2005/8/layout/vList2"/>
    <dgm:cxn modelId="{FD5741F5-678F-4083-8ACA-AAE3F4CA149A}" type="presOf" srcId="{90592A15-C59B-4645-B89D-C851F2456D7D}" destId="{A6B6F6B5-9DE5-4880-9672-A9BFCF0BB2F5}" srcOrd="0" destOrd="0" presId="urn:microsoft.com/office/officeart/2005/8/layout/vList2"/>
    <dgm:cxn modelId="{41CCE2FA-45EF-4A10-B5B6-D495DF772494}" srcId="{7079EFE4-010F-4BC8-BE99-B54645756F8A}" destId="{D07A8BF9-0989-4C76-88A7-23A72841372E}" srcOrd="2" destOrd="0" parTransId="{3ABB6B6B-628C-42F4-88F4-DD54E3F93BA7}" sibTransId="{3A0B3706-0AE1-4EE2-91B6-14EB56F6809E}"/>
    <dgm:cxn modelId="{5A3E72FE-3B16-4592-BB80-1CDA532D1FC1}" type="presOf" srcId="{7F10F4DC-5DFC-4460-A56E-90652979A226}" destId="{44F35B29-0DB7-4914-A1B9-1FF1A693AE40}" srcOrd="0" destOrd="0" presId="urn:microsoft.com/office/officeart/2005/8/layout/vList2"/>
    <dgm:cxn modelId="{7C37F265-B780-4C7C-8526-6DE5AD0E18E5}" type="presParOf" srcId="{6E143CE1-D4FD-455E-8BA9-88E11BD8355D}" destId="{DE84ADDC-E48F-4763-B74F-C34F84AF6A4E}" srcOrd="0" destOrd="0" presId="urn:microsoft.com/office/officeart/2005/8/layout/vList2"/>
    <dgm:cxn modelId="{73793E5C-A6A3-47E5-BD92-C21CDC250C2D}" type="presParOf" srcId="{6E143CE1-D4FD-455E-8BA9-88E11BD8355D}" destId="{2538C885-5705-42F8-818C-B20779763C92}" srcOrd="1" destOrd="0" presId="urn:microsoft.com/office/officeart/2005/8/layout/vList2"/>
    <dgm:cxn modelId="{55E62D66-4810-43A9-9013-CC8DEBA1AFE9}" type="presParOf" srcId="{6E143CE1-D4FD-455E-8BA9-88E11BD8355D}" destId="{44F35B29-0DB7-4914-A1B9-1FF1A693AE40}" srcOrd="2" destOrd="0" presId="urn:microsoft.com/office/officeart/2005/8/layout/vList2"/>
    <dgm:cxn modelId="{9A72B598-88BE-40A4-91D9-7D876AC4B0CD}" type="presParOf" srcId="{6E143CE1-D4FD-455E-8BA9-88E11BD8355D}" destId="{A289EC75-CF32-47AC-8136-ED4E9212538B}" srcOrd="3" destOrd="0" presId="urn:microsoft.com/office/officeart/2005/8/layout/vList2"/>
    <dgm:cxn modelId="{9D766041-42DB-4FDB-98D2-851BE378C17C}" type="presParOf" srcId="{6E143CE1-D4FD-455E-8BA9-88E11BD8355D}" destId="{1F86E539-D65C-4A61-9E9E-062CC2B64AD6}" srcOrd="4" destOrd="0" presId="urn:microsoft.com/office/officeart/2005/8/layout/vList2"/>
    <dgm:cxn modelId="{5D7810B8-2536-4D91-BBA2-8370890C6C19}" type="presParOf" srcId="{6E143CE1-D4FD-455E-8BA9-88E11BD8355D}" destId="{7AA42781-B338-488F-BDB8-AAD226D877EE}" srcOrd="5" destOrd="0" presId="urn:microsoft.com/office/officeart/2005/8/layout/vList2"/>
    <dgm:cxn modelId="{6A839906-FDCF-4FE7-85A8-045B1761B1EB}" type="presParOf" srcId="{6E143CE1-D4FD-455E-8BA9-88E11BD8355D}" destId="{4E1A6FAE-8943-4F01-B789-7CD8915296C4}" srcOrd="6" destOrd="0" presId="urn:microsoft.com/office/officeart/2005/8/layout/vList2"/>
    <dgm:cxn modelId="{71F66829-486B-40BF-9D34-1F072AD26225}" type="presParOf" srcId="{6E143CE1-D4FD-455E-8BA9-88E11BD8355D}" destId="{CC17186C-7B90-4EFA-A6DF-1A82D93F034A}" srcOrd="7" destOrd="0" presId="urn:microsoft.com/office/officeart/2005/8/layout/vList2"/>
    <dgm:cxn modelId="{55E1AD05-64AB-4A97-984D-5F1AE302BF91}" type="presParOf" srcId="{6E143CE1-D4FD-455E-8BA9-88E11BD8355D}" destId="{0735DF3D-DEA1-4ADA-8A03-5AE18B5C59CB}" srcOrd="8" destOrd="0" presId="urn:microsoft.com/office/officeart/2005/8/layout/vList2"/>
    <dgm:cxn modelId="{55413DEB-4C56-4E29-BA5E-5A50E681022B}" type="presParOf" srcId="{6E143CE1-D4FD-455E-8BA9-88E11BD8355D}" destId="{E62D324F-1835-477D-B35B-8EF6D477957D}" srcOrd="9" destOrd="0" presId="urn:microsoft.com/office/officeart/2005/8/layout/vList2"/>
    <dgm:cxn modelId="{4F45DB73-C52C-41C5-A624-59869FAF5758}" type="presParOf" srcId="{6E143CE1-D4FD-455E-8BA9-88E11BD8355D}" destId="{A6B6F6B5-9DE5-4880-9672-A9BFCF0BB2F5}" srcOrd="10" destOrd="0" presId="urn:microsoft.com/office/officeart/2005/8/layout/vList2"/>
    <dgm:cxn modelId="{35A786FF-B8AD-4155-844B-F8DBA853F311}" type="presParOf" srcId="{6E143CE1-D4FD-455E-8BA9-88E11BD8355D}" destId="{437D5F12-268A-4DBE-9330-1426EC5F474C}" srcOrd="11" destOrd="0" presId="urn:microsoft.com/office/officeart/2005/8/layout/vList2"/>
    <dgm:cxn modelId="{68A4E2E8-18B0-4D42-BFF3-1ADD5FBE60FF}" type="presParOf" srcId="{6E143CE1-D4FD-455E-8BA9-88E11BD8355D}" destId="{49102061-FB74-4AAC-BD82-DA4616B06083}" srcOrd="12" destOrd="0" presId="urn:microsoft.com/office/officeart/2005/8/layout/vList2"/>
    <dgm:cxn modelId="{195B746B-F527-4B16-9387-347DED375F12}" type="presParOf" srcId="{6E143CE1-D4FD-455E-8BA9-88E11BD8355D}" destId="{DAE2FA0C-57AE-4C39-B17D-46E0A45E66B7}" srcOrd="13" destOrd="0" presId="urn:microsoft.com/office/officeart/2005/8/layout/vList2"/>
    <dgm:cxn modelId="{91D93514-AEC9-467F-8B4D-61819D6A9BFB}" type="presParOf" srcId="{6E143CE1-D4FD-455E-8BA9-88E11BD8355D}" destId="{680B3D44-B83A-45AD-BE6D-AF7DB0B34BD5}" srcOrd="14"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C242F4EF-A8C0-406A-BE6F-EDD4BD70DF4D}" type="doc">
      <dgm:prSet loTypeId="urn:microsoft.com/office/officeart/2011/layout/HexagonRadial" loCatId="cycle" qsTypeId="urn:microsoft.com/office/officeart/2005/8/quickstyle/simple1" qsCatId="simple" csTypeId="urn:microsoft.com/office/officeart/2005/8/colors/accent1_2" csCatId="accent1" phldr="1"/>
      <dgm:spPr/>
      <dgm:t>
        <a:bodyPr/>
        <a:lstStyle/>
        <a:p>
          <a:endParaRPr lang="en-GB"/>
        </a:p>
      </dgm:t>
    </dgm:pt>
    <dgm:pt modelId="{FBEBC816-0B16-45B0-B7C2-AC85572C532C}">
      <dgm:prSet phldrT="[Text]" custT="1"/>
      <dgm:spPr>
        <a:solidFill>
          <a:srgbClr val="FF0066"/>
        </a:solidFill>
      </dgm:spPr>
      <dgm:t>
        <a:bodyPr/>
        <a:lstStyle/>
        <a:p>
          <a:r>
            <a:rPr lang="en-GB" sz="1800" b="1"/>
            <a:t>Only Order What You Need</a:t>
          </a:r>
        </a:p>
        <a:p>
          <a:r>
            <a:rPr lang="en-GB" sz="1800" b="1"/>
            <a:t>Website</a:t>
          </a:r>
        </a:p>
      </dgm:t>
    </dgm:pt>
    <dgm:pt modelId="{06A2C54C-609E-49A3-83FD-BA6068C6C2A1}" type="parTrans" cxnId="{DDBAA777-906A-4EE1-AB23-4168CD9C708D}">
      <dgm:prSet/>
      <dgm:spPr/>
      <dgm:t>
        <a:bodyPr/>
        <a:lstStyle/>
        <a:p>
          <a:endParaRPr lang="en-GB"/>
        </a:p>
      </dgm:t>
    </dgm:pt>
    <dgm:pt modelId="{83C812A3-6074-4587-814A-52D4240E1F4E}" type="sibTrans" cxnId="{DDBAA777-906A-4EE1-AB23-4168CD9C708D}">
      <dgm:prSet/>
      <dgm:spPr/>
      <dgm:t>
        <a:bodyPr/>
        <a:lstStyle/>
        <a:p>
          <a:endParaRPr lang="en-GB"/>
        </a:p>
      </dgm:t>
    </dgm:pt>
    <dgm:pt modelId="{A0B46840-BCD3-42F7-98EB-68FEF36405C8}">
      <dgm:prSet phldrT="[Text]"/>
      <dgm:spPr>
        <a:solidFill>
          <a:srgbClr val="92D050"/>
        </a:solidFill>
      </dgm:spPr>
      <dgm:t>
        <a:bodyPr/>
        <a:lstStyle/>
        <a:p>
          <a:r>
            <a:rPr lang="en-GB" b="1">
              <a:solidFill>
                <a:schemeClr val="tx1"/>
              </a:solidFill>
            </a:rPr>
            <a:t>Smart Radio</a:t>
          </a:r>
        </a:p>
      </dgm:t>
    </dgm:pt>
    <dgm:pt modelId="{1C55E96F-48F0-497D-AE0F-E061A683A859}" type="parTrans" cxnId="{10658988-A31A-48DD-BEBA-EF8B2B608456}">
      <dgm:prSet/>
      <dgm:spPr/>
      <dgm:t>
        <a:bodyPr/>
        <a:lstStyle/>
        <a:p>
          <a:endParaRPr lang="en-GB"/>
        </a:p>
      </dgm:t>
    </dgm:pt>
    <dgm:pt modelId="{123C09CE-9E56-4DE0-8B9E-D0152D68DD91}" type="sibTrans" cxnId="{10658988-A31A-48DD-BEBA-EF8B2B608456}">
      <dgm:prSet/>
      <dgm:spPr/>
      <dgm:t>
        <a:bodyPr/>
        <a:lstStyle/>
        <a:p>
          <a:endParaRPr lang="en-GB"/>
        </a:p>
      </dgm:t>
    </dgm:pt>
    <dgm:pt modelId="{E4BBBA91-8577-499E-851C-DDB5E642FE5C}">
      <dgm:prSet phldrT="[Text]"/>
      <dgm:spPr>
        <a:solidFill>
          <a:srgbClr val="FFC000"/>
        </a:solidFill>
      </dgm:spPr>
      <dgm:t>
        <a:bodyPr/>
        <a:lstStyle/>
        <a:p>
          <a:r>
            <a:rPr lang="en-GB" b="1">
              <a:solidFill>
                <a:schemeClr val="tx1"/>
              </a:solidFill>
            </a:rPr>
            <a:t>Traditional Media</a:t>
          </a:r>
        </a:p>
      </dgm:t>
    </dgm:pt>
    <dgm:pt modelId="{DBA6178C-A2A1-49C7-ABF7-DBA06A949650}" type="parTrans" cxnId="{0EBAE547-3CC9-4478-9C59-967F156E677A}">
      <dgm:prSet/>
      <dgm:spPr/>
      <dgm:t>
        <a:bodyPr/>
        <a:lstStyle/>
        <a:p>
          <a:endParaRPr lang="en-GB"/>
        </a:p>
      </dgm:t>
    </dgm:pt>
    <dgm:pt modelId="{EED0337B-D61E-4153-9A7F-930983F3342D}" type="sibTrans" cxnId="{0EBAE547-3CC9-4478-9C59-967F156E677A}">
      <dgm:prSet/>
      <dgm:spPr/>
      <dgm:t>
        <a:bodyPr/>
        <a:lstStyle/>
        <a:p>
          <a:endParaRPr lang="en-GB"/>
        </a:p>
      </dgm:t>
    </dgm:pt>
    <dgm:pt modelId="{FC47A3DB-B2CC-4797-9026-A7369364B058}">
      <dgm:prSet phldrT="[Text]"/>
      <dgm:spPr>
        <a:solidFill>
          <a:srgbClr val="92D050"/>
        </a:solidFill>
      </dgm:spPr>
      <dgm:t>
        <a:bodyPr/>
        <a:lstStyle/>
        <a:p>
          <a:r>
            <a:rPr lang="en-GB" b="1">
              <a:solidFill>
                <a:schemeClr val="tx1"/>
              </a:solidFill>
            </a:rPr>
            <a:t>Social Media </a:t>
          </a:r>
        </a:p>
      </dgm:t>
    </dgm:pt>
    <dgm:pt modelId="{D6D8362C-BCE9-419B-8870-2EDD6383CEBB}" type="parTrans" cxnId="{8A64DC55-0B9F-4D78-9FD0-EF01099067C6}">
      <dgm:prSet/>
      <dgm:spPr/>
      <dgm:t>
        <a:bodyPr/>
        <a:lstStyle/>
        <a:p>
          <a:endParaRPr lang="en-GB"/>
        </a:p>
      </dgm:t>
    </dgm:pt>
    <dgm:pt modelId="{1B0F0CEA-6F92-46FD-AD56-57239B509CA9}" type="sibTrans" cxnId="{8A64DC55-0B9F-4D78-9FD0-EF01099067C6}">
      <dgm:prSet/>
      <dgm:spPr/>
      <dgm:t>
        <a:bodyPr/>
        <a:lstStyle/>
        <a:p>
          <a:endParaRPr lang="en-GB"/>
        </a:p>
      </dgm:t>
    </dgm:pt>
    <dgm:pt modelId="{0325823B-E2E7-453C-B48F-9229704DA995}">
      <dgm:prSet phldrT="[Text]"/>
      <dgm:spPr>
        <a:solidFill>
          <a:srgbClr val="FFC000"/>
        </a:solidFill>
      </dgm:spPr>
      <dgm:t>
        <a:bodyPr/>
        <a:lstStyle/>
        <a:p>
          <a:r>
            <a:rPr lang="en-GB" b="1">
              <a:solidFill>
                <a:schemeClr val="tx1"/>
              </a:solidFill>
            </a:rPr>
            <a:t>Patient Participation Groups</a:t>
          </a:r>
        </a:p>
      </dgm:t>
    </dgm:pt>
    <dgm:pt modelId="{9FB08840-BEB5-4398-AE33-0FEFF561E10B}" type="parTrans" cxnId="{E2525269-FF94-43F3-B9E4-CA756CFD4A9B}">
      <dgm:prSet/>
      <dgm:spPr/>
      <dgm:t>
        <a:bodyPr/>
        <a:lstStyle/>
        <a:p>
          <a:endParaRPr lang="en-GB"/>
        </a:p>
      </dgm:t>
    </dgm:pt>
    <dgm:pt modelId="{91407610-F587-47B8-AAC5-46D15169FCB1}" type="sibTrans" cxnId="{E2525269-FF94-43F3-B9E4-CA756CFD4A9B}">
      <dgm:prSet/>
      <dgm:spPr/>
      <dgm:t>
        <a:bodyPr/>
        <a:lstStyle/>
        <a:p>
          <a:endParaRPr lang="en-GB"/>
        </a:p>
      </dgm:t>
    </dgm:pt>
    <dgm:pt modelId="{DCB2A588-6113-4DD8-9F28-C62C671EA09A}">
      <dgm:prSet phldrT="[Text]"/>
      <dgm:spPr>
        <a:solidFill>
          <a:srgbClr val="92D050"/>
        </a:solidFill>
      </dgm:spPr>
      <dgm:t>
        <a:bodyPr/>
        <a:lstStyle/>
        <a:p>
          <a:r>
            <a:rPr lang="en-GB" b="1">
              <a:solidFill>
                <a:schemeClr val="tx1"/>
              </a:solidFill>
            </a:rPr>
            <a:t>GP Newsletters</a:t>
          </a:r>
        </a:p>
      </dgm:t>
    </dgm:pt>
    <dgm:pt modelId="{5C6A2919-09D0-4A81-BC78-051C2C5EB6B2}" type="parTrans" cxnId="{CF78C6FA-F51D-4FFB-8BB3-A8846E1C4805}">
      <dgm:prSet/>
      <dgm:spPr/>
      <dgm:t>
        <a:bodyPr/>
        <a:lstStyle/>
        <a:p>
          <a:endParaRPr lang="en-GB"/>
        </a:p>
      </dgm:t>
    </dgm:pt>
    <dgm:pt modelId="{0C6AADB8-A739-4AE4-B521-889D004496F9}" type="sibTrans" cxnId="{CF78C6FA-F51D-4FFB-8BB3-A8846E1C4805}">
      <dgm:prSet/>
      <dgm:spPr/>
      <dgm:t>
        <a:bodyPr/>
        <a:lstStyle/>
        <a:p>
          <a:endParaRPr lang="en-GB"/>
        </a:p>
      </dgm:t>
    </dgm:pt>
    <dgm:pt modelId="{99321FEB-820C-438E-B354-F0027627F4B8}">
      <dgm:prSet phldrT="[Text]"/>
      <dgm:spPr>
        <a:solidFill>
          <a:srgbClr val="FFC000"/>
        </a:solidFill>
      </dgm:spPr>
      <dgm:t>
        <a:bodyPr/>
        <a:lstStyle/>
        <a:p>
          <a:r>
            <a:rPr lang="en-GB" b="1">
              <a:solidFill>
                <a:schemeClr val="tx1"/>
              </a:solidFill>
            </a:rPr>
            <a:t>Posters / Table talkers</a:t>
          </a:r>
        </a:p>
      </dgm:t>
    </dgm:pt>
    <dgm:pt modelId="{D2C907BB-CE87-4EA7-9C9D-D2126427A43B}" type="parTrans" cxnId="{E835AC70-B2B8-48FC-8CDE-749456718B2C}">
      <dgm:prSet/>
      <dgm:spPr/>
      <dgm:t>
        <a:bodyPr/>
        <a:lstStyle/>
        <a:p>
          <a:endParaRPr lang="en-GB"/>
        </a:p>
      </dgm:t>
    </dgm:pt>
    <dgm:pt modelId="{414F3075-7F29-4286-8E4B-2E0258FB15C8}" type="sibTrans" cxnId="{E835AC70-B2B8-48FC-8CDE-749456718B2C}">
      <dgm:prSet/>
      <dgm:spPr/>
      <dgm:t>
        <a:bodyPr/>
        <a:lstStyle/>
        <a:p>
          <a:endParaRPr lang="en-GB"/>
        </a:p>
      </dgm:t>
    </dgm:pt>
    <dgm:pt modelId="{08827D37-CE50-4153-9F37-D6639137CD6A}">
      <dgm:prSet phldrT="[Text]"/>
      <dgm:spPr/>
      <dgm:t>
        <a:bodyPr/>
        <a:lstStyle/>
        <a:p>
          <a:endParaRPr lang="en-GB"/>
        </a:p>
      </dgm:t>
    </dgm:pt>
    <dgm:pt modelId="{709BC208-FF39-411E-B969-1C9CF8C1C3FB}" type="parTrans" cxnId="{7CB0FCAE-3E2A-4569-B455-EF87CCB9EA1F}">
      <dgm:prSet/>
      <dgm:spPr/>
      <dgm:t>
        <a:bodyPr/>
        <a:lstStyle/>
        <a:p>
          <a:endParaRPr lang="en-GB"/>
        </a:p>
      </dgm:t>
    </dgm:pt>
    <dgm:pt modelId="{422B38FB-233E-4490-ACB5-61894F3EC915}" type="sibTrans" cxnId="{7CB0FCAE-3E2A-4569-B455-EF87CCB9EA1F}">
      <dgm:prSet/>
      <dgm:spPr/>
      <dgm:t>
        <a:bodyPr/>
        <a:lstStyle/>
        <a:p>
          <a:endParaRPr lang="en-GB"/>
        </a:p>
      </dgm:t>
    </dgm:pt>
    <dgm:pt modelId="{3820F98A-8392-46B2-A000-E68E70894541}">
      <dgm:prSet phldrT="[Text]"/>
      <dgm:spPr/>
      <dgm:t>
        <a:bodyPr/>
        <a:lstStyle/>
        <a:p>
          <a:endParaRPr lang="en-GB"/>
        </a:p>
      </dgm:t>
    </dgm:pt>
    <dgm:pt modelId="{DFA0812C-62B3-4404-8D3D-2FB04A61F87E}" type="parTrans" cxnId="{25BD1667-0A8B-40DC-A5DD-4CFDB8EEB87C}">
      <dgm:prSet/>
      <dgm:spPr/>
      <dgm:t>
        <a:bodyPr/>
        <a:lstStyle/>
        <a:p>
          <a:endParaRPr lang="en-GB"/>
        </a:p>
      </dgm:t>
    </dgm:pt>
    <dgm:pt modelId="{0298C4DA-5AA4-470D-88F2-26406F159C41}" type="sibTrans" cxnId="{25BD1667-0A8B-40DC-A5DD-4CFDB8EEB87C}">
      <dgm:prSet/>
      <dgm:spPr/>
      <dgm:t>
        <a:bodyPr/>
        <a:lstStyle/>
        <a:p>
          <a:endParaRPr lang="en-GB"/>
        </a:p>
      </dgm:t>
    </dgm:pt>
    <dgm:pt modelId="{698C5A62-8720-4331-8D50-26A6F980E33F}" type="pres">
      <dgm:prSet presAssocID="{C242F4EF-A8C0-406A-BE6F-EDD4BD70DF4D}" presName="Name0" presStyleCnt="0">
        <dgm:presLayoutVars>
          <dgm:chMax val="1"/>
          <dgm:chPref val="1"/>
          <dgm:dir/>
          <dgm:animOne val="branch"/>
          <dgm:animLvl val="lvl"/>
        </dgm:presLayoutVars>
      </dgm:prSet>
      <dgm:spPr/>
    </dgm:pt>
    <dgm:pt modelId="{A393466D-7F90-4971-8E0A-E31DE2CB313B}" type="pres">
      <dgm:prSet presAssocID="{FBEBC816-0B16-45B0-B7C2-AC85572C532C}" presName="Parent" presStyleLbl="node0" presStyleIdx="0" presStyleCnt="1">
        <dgm:presLayoutVars>
          <dgm:chMax val="6"/>
          <dgm:chPref val="6"/>
        </dgm:presLayoutVars>
      </dgm:prSet>
      <dgm:spPr/>
    </dgm:pt>
    <dgm:pt modelId="{DCF5636C-B529-4F02-BBC0-5354814F9B2A}" type="pres">
      <dgm:prSet presAssocID="{A0B46840-BCD3-42F7-98EB-68FEF36405C8}" presName="Accent1" presStyleCnt="0"/>
      <dgm:spPr/>
    </dgm:pt>
    <dgm:pt modelId="{162AC9E4-10CE-41AF-97B2-362213AA992A}" type="pres">
      <dgm:prSet presAssocID="{A0B46840-BCD3-42F7-98EB-68FEF36405C8}" presName="Accent" presStyleLbl="bgShp" presStyleIdx="0" presStyleCnt="6"/>
      <dgm:spPr/>
    </dgm:pt>
    <dgm:pt modelId="{02BA4E06-8E9B-43C9-A6CC-5750D55891F8}" type="pres">
      <dgm:prSet presAssocID="{A0B46840-BCD3-42F7-98EB-68FEF36405C8}" presName="Child1" presStyleLbl="node1" presStyleIdx="0" presStyleCnt="6">
        <dgm:presLayoutVars>
          <dgm:chMax val="0"/>
          <dgm:chPref val="0"/>
          <dgm:bulletEnabled val="1"/>
        </dgm:presLayoutVars>
      </dgm:prSet>
      <dgm:spPr/>
    </dgm:pt>
    <dgm:pt modelId="{D04B0846-D232-42A1-AF3B-289C8D529D2A}" type="pres">
      <dgm:prSet presAssocID="{E4BBBA91-8577-499E-851C-DDB5E642FE5C}" presName="Accent2" presStyleCnt="0"/>
      <dgm:spPr/>
    </dgm:pt>
    <dgm:pt modelId="{62244088-E8E3-477A-9F81-444050EA2D8F}" type="pres">
      <dgm:prSet presAssocID="{E4BBBA91-8577-499E-851C-DDB5E642FE5C}" presName="Accent" presStyleLbl="bgShp" presStyleIdx="1" presStyleCnt="6"/>
      <dgm:spPr/>
    </dgm:pt>
    <dgm:pt modelId="{79FC8616-B137-4F4B-A923-A72A0F0692F2}" type="pres">
      <dgm:prSet presAssocID="{E4BBBA91-8577-499E-851C-DDB5E642FE5C}" presName="Child2" presStyleLbl="node1" presStyleIdx="1" presStyleCnt="6">
        <dgm:presLayoutVars>
          <dgm:chMax val="0"/>
          <dgm:chPref val="0"/>
          <dgm:bulletEnabled val="1"/>
        </dgm:presLayoutVars>
      </dgm:prSet>
      <dgm:spPr/>
    </dgm:pt>
    <dgm:pt modelId="{4A68C70D-5C8C-4A87-AB35-84844E7E2574}" type="pres">
      <dgm:prSet presAssocID="{FC47A3DB-B2CC-4797-9026-A7369364B058}" presName="Accent3" presStyleCnt="0"/>
      <dgm:spPr/>
    </dgm:pt>
    <dgm:pt modelId="{038B8B89-A086-4F61-B657-9FA0BCBF27E8}" type="pres">
      <dgm:prSet presAssocID="{FC47A3DB-B2CC-4797-9026-A7369364B058}" presName="Accent" presStyleLbl="bgShp" presStyleIdx="2" presStyleCnt="6"/>
      <dgm:spPr/>
    </dgm:pt>
    <dgm:pt modelId="{060D1A74-5C7D-4807-BEA2-0FD762704F69}" type="pres">
      <dgm:prSet presAssocID="{FC47A3DB-B2CC-4797-9026-A7369364B058}" presName="Child3" presStyleLbl="node1" presStyleIdx="2" presStyleCnt="6">
        <dgm:presLayoutVars>
          <dgm:chMax val="0"/>
          <dgm:chPref val="0"/>
          <dgm:bulletEnabled val="1"/>
        </dgm:presLayoutVars>
      </dgm:prSet>
      <dgm:spPr/>
    </dgm:pt>
    <dgm:pt modelId="{57AA0DCE-8E02-4316-AACC-BAE307F22C0B}" type="pres">
      <dgm:prSet presAssocID="{0325823B-E2E7-453C-B48F-9229704DA995}" presName="Accent4" presStyleCnt="0"/>
      <dgm:spPr/>
    </dgm:pt>
    <dgm:pt modelId="{0FA91201-3D19-48ED-94ED-3EDCD7C4045F}" type="pres">
      <dgm:prSet presAssocID="{0325823B-E2E7-453C-B48F-9229704DA995}" presName="Accent" presStyleLbl="bgShp" presStyleIdx="3" presStyleCnt="6"/>
      <dgm:spPr/>
    </dgm:pt>
    <dgm:pt modelId="{E4C946DE-6BA2-4629-A192-DD5E7A142A89}" type="pres">
      <dgm:prSet presAssocID="{0325823B-E2E7-453C-B48F-9229704DA995}" presName="Child4" presStyleLbl="node1" presStyleIdx="3" presStyleCnt="6">
        <dgm:presLayoutVars>
          <dgm:chMax val="0"/>
          <dgm:chPref val="0"/>
          <dgm:bulletEnabled val="1"/>
        </dgm:presLayoutVars>
      </dgm:prSet>
      <dgm:spPr/>
    </dgm:pt>
    <dgm:pt modelId="{D419D7CE-DE08-46CD-B178-6CB814005A5E}" type="pres">
      <dgm:prSet presAssocID="{DCB2A588-6113-4DD8-9F28-C62C671EA09A}" presName="Accent5" presStyleCnt="0"/>
      <dgm:spPr/>
    </dgm:pt>
    <dgm:pt modelId="{3F8C0AC0-EB22-4572-951C-A21FAC631EF7}" type="pres">
      <dgm:prSet presAssocID="{DCB2A588-6113-4DD8-9F28-C62C671EA09A}" presName="Accent" presStyleLbl="bgShp" presStyleIdx="4" presStyleCnt="6"/>
      <dgm:spPr/>
    </dgm:pt>
    <dgm:pt modelId="{DE0E8C29-32B3-4211-8EF4-28E1C3385A6A}" type="pres">
      <dgm:prSet presAssocID="{DCB2A588-6113-4DD8-9F28-C62C671EA09A}" presName="Child5" presStyleLbl="node1" presStyleIdx="4" presStyleCnt="6">
        <dgm:presLayoutVars>
          <dgm:chMax val="0"/>
          <dgm:chPref val="0"/>
          <dgm:bulletEnabled val="1"/>
        </dgm:presLayoutVars>
      </dgm:prSet>
      <dgm:spPr/>
    </dgm:pt>
    <dgm:pt modelId="{BE85D5FF-B67C-428B-9ADC-2CDA5198EF59}" type="pres">
      <dgm:prSet presAssocID="{99321FEB-820C-438E-B354-F0027627F4B8}" presName="Accent6" presStyleCnt="0"/>
      <dgm:spPr/>
    </dgm:pt>
    <dgm:pt modelId="{28AF9476-BC7E-4560-937B-FF8DE9BBA375}" type="pres">
      <dgm:prSet presAssocID="{99321FEB-820C-438E-B354-F0027627F4B8}" presName="Accent" presStyleLbl="bgShp" presStyleIdx="5" presStyleCnt="6"/>
      <dgm:spPr/>
    </dgm:pt>
    <dgm:pt modelId="{E3B7F23A-23F1-4033-916D-04D07A4B7B4F}" type="pres">
      <dgm:prSet presAssocID="{99321FEB-820C-438E-B354-F0027627F4B8}" presName="Child6" presStyleLbl="node1" presStyleIdx="5" presStyleCnt="6" custLinFactNeighborX="824" custLinFactNeighborY="-52">
        <dgm:presLayoutVars>
          <dgm:chMax val="0"/>
          <dgm:chPref val="0"/>
          <dgm:bulletEnabled val="1"/>
        </dgm:presLayoutVars>
      </dgm:prSet>
      <dgm:spPr/>
    </dgm:pt>
  </dgm:ptLst>
  <dgm:cxnLst>
    <dgm:cxn modelId="{1654C827-331D-4CDC-AF63-BE90C9C7E612}" type="presOf" srcId="{DCB2A588-6113-4DD8-9F28-C62C671EA09A}" destId="{DE0E8C29-32B3-4211-8EF4-28E1C3385A6A}" srcOrd="0" destOrd="0" presId="urn:microsoft.com/office/officeart/2011/layout/HexagonRadial"/>
    <dgm:cxn modelId="{95736D2E-8B9E-467F-A7B9-7F71F9652C5A}" type="presOf" srcId="{A0B46840-BCD3-42F7-98EB-68FEF36405C8}" destId="{02BA4E06-8E9B-43C9-A6CC-5750D55891F8}" srcOrd="0" destOrd="0" presId="urn:microsoft.com/office/officeart/2011/layout/HexagonRadial"/>
    <dgm:cxn modelId="{25BD1667-0A8B-40DC-A5DD-4CFDB8EEB87C}" srcId="{C242F4EF-A8C0-406A-BE6F-EDD4BD70DF4D}" destId="{3820F98A-8392-46B2-A000-E68E70894541}" srcOrd="2" destOrd="0" parTransId="{DFA0812C-62B3-4404-8D3D-2FB04A61F87E}" sibTransId="{0298C4DA-5AA4-470D-88F2-26406F159C41}"/>
    <dgm:cxn modelId="{0EBAE547-3CC9-4478-9C59-967F156E677A}" srcId="{FBEBC816-0B16-45B0-B7C2-AC85572C532C}" destId="{E4BBBA91-8577-499E-851C-DDB5E642FE5C}" srcOrd="1" destOrd="0" parTransId="{DBA6178C-A2A1-49C7-ABF7-DBA06A949650}" sibTransId="{EED0337B-D61E-4153-9A7F-930983F3342D}"/>
    <dgm:cxn modelId="{E2525269-FF94-43F3-B9E4-CA756CFD4A9B}" srcId="{FBEBC816-0B16-45B0-B7C2-AC85572C532C}" destId="{0325823B-E2E7-453C-B48F-9229704DA995}" srcOrd="3" destOrd="0" parTransId="{9FB08840-BEB5-4398-AE33-0FEFF561E10B}" sibTransId="{91407610-F587-47B8-AAC5-46D15169FCB1}"/>
    <dgm:cxn modelId="{DA71EE69-55BC-414A-9B72-4062BC6D4A6B}" type="presOf" srcId="{99321FEB-820C-438E-B354-F0027627F4B8}" destId="{E3B7F23A-23F1-4033-916D-04D07A4B7B4F}" srcOrd="0" destOrd="0" presId="urn:microsoft.com/office/officeart/2011/layout/HexagonRadial"/>
    <dgm:cxn modelId="{2677EE4B-1498-4E69-BA37-5C2CEB0AE9EC}" type="presOf" srcId="{FBEBC816-0B16-45B0-B7C2-AC85572C532C}" destId="{A393466D-7F90-4971-8E0A-E31DE2CB313B}" srcOrd="0" destOrd="0" presId="urn:microsoft.com/office/officeart/2011/layout/HexagonRadial"/>
    <dgm:cxn modelId="{E835AC70-B2B8-48FC-8CDE-749456718B2C}" srcId="{FBEBC816-0B16-45B0-B7C2-AC85572C532C}" destId="{99321FEB-820C-438E-B354-F0027627F4B8}" srcOrd="5" destOrd="0" parTransId="{D2C907BB-CE87-4EA7-9C9D-D2126427A43B}" sibTransId="{414F3075-7F29-4286-8E4B-2E0258FB15C8}"/>
    <dgm:cxn modelId="{8A64DC55-0B9F-4D78-9FD0-EF01099067C6}" srcId="{FBEBC816-0B16-45B0-B7C2-AC85572C532C}" destId="{FC47A3DB-B2CC-4797-9026-A7369364B058}" srcOrd="2" destOrd="0" parTransId="{D6D8362C-BCE9-419B-8870-2EDD6383CEBB}" sibTransId="{1B0F0CEA-6F92-46FD-AD56-57239B509CA9}"/>
    <dgm:cxn modelId="{DDBAA777-906A-4EE1-AB23-4168CD9C708D}" srcId="{C242F4EF-A8C0-406A-BE6F-EDD4BD70DF4D}" destId="{FBEBC816-0B16-45B0-B7C2-AC85572C532C}" srcOrd="0" destOrd="0" parTransId="{06A2C54C-609E-49A3-83FD-BA6068C6C2A1}" sibTransId="{83C812A3-6074-4587-814A-52D4240E1F4E}"/>
    <dgm:cxn modelId="{25050986-7FE5-42DE-90DA-36CC60407957}" type="presOf" srcId="{C242F4EF-A8C0-406A-BE6F-EDD4BD70DF4D}" destId="{698C5A62-8720-4331-8D50-26A6F980E33F}" srcOrd="0" destOrd="0" presId="urn:microsoft.com/office/officeart/2011/layout/HexagonRadial"/>
    <dgm:cxn modelId="{10658988-A31A-48DD-BEBA-EF8B2B608456}" srcId="{FBEBC816-0B16-45B0-B7C2-AC85572C532C}" destId="{A0B46840-BCD3-42F7-98EB-68FEF36405C8}" srcOrd="0" destOrd="0" parTransId="{1C55E96F-48F0-497D-AE0F-E061A683A859}" sibTransId="{123C09CE-9E56-4DE0-8B9E-D0152D68DD91}"/>
    <dgm:cxn modelId="{3E77FE89-2234-486D-BC3E-BBBD94F91785}" type="presOf" srcId="{0325823B-E2E7-453C-B48F-9229704DA995}" destId="{E4C946DE-6BA2-4629-A192-DD5E7A142A89}" srcOrd="0" destOrd="0" presId="urn:microsoft.com/office/officeart/2011/layout/HexagonRadial"/>
    <dgm:cxn modelId="{7CB0FCAE-3E2A-4569-B455-EF87CCB9EA1F}" srcId="{C242F4EF-A8C0-406A-BE6F-EDD4BD70DF4D}" destId="{08827D37-CE50-4153-9F37-D6639137CD6A}" srcOrd="1" destOrd="0" parTransId="{709BC208-FF39-411E-B969-1C9CF8C1C3FB}" sibTransId="{422B38FB-233E-4490-ACB5-61894F3EC915}"/>
    <dgm:cxn modelId="{43BAF2B2-1029-4ABD-B2C7-EAA766CF2150}" type="presOf" srcId="{E4BBBA91-8577-499E-851C-DDB5E642FE5C}" destId="{79FC8616-B137-4F4B-A923-A72A0F0692F2}" srcOrd="0" destOrd="0" presId="urn:microsoft.com/office/officeart/2011/layout/HexagonRadial"/>
    <dgm:cxn modelId="{0E31B5D4-7890-45B4-8C5A-F6321EFDA9CB}" type="presOf" srcId="{FC47A3DB-B2CC-4797-9026-A7369364B058}" destId="{060D1A74-5C7D-4807-BEA2-0FD762704F69}" srcOrd="0" destOrd="0" presId="urn:microsoft.com/office/officeart/2011/layout/HexagonRadial"/>
    <dgm:cxn modelId="{CF78C6FA-F51D-4FFB-8BB3-A8846E1C4805}" srcId="{FBEBC816-0B16-45B0-B7C2-AC85572C532C}" destId="{DCB2A588-6113-4DD8-9F28-C62C671EA09A}" srcOrd="4" destOrd="0" parTransId="{5C6A2919-09D0-4A81-BC78-051C2C5EB6B2}" sibTransId="{0C6AADB8-A739-4AE4-B521-889D004496F9}"/>
    <dgm:cxn modelId="{D2DAC0CD-3FB9-48C7-A1AB-65B7B081CAC2}" type="presParOf" srcId="{698C5A62-8720-4331-8D50-26A6F980E33F}" destId="{A393466D-7F90-4971-8E0A-E31DE2CB313B}" srcOrd="0" destOrd="0" presId="urn:microsoft.com/office/officeart/2011/layout/HexagonRadial"/>
    <dgm:cxn modelId="{7C5480E4-006B-4546-AB0C-D961D18917BC}" type="presParOf" srcId="{698C5A62-8720-4331-8D50-26A6F980E33F}" destId="{DCF5636C-B529-4F02-BBC0-5354814F9B2A}" srcOrd="1" destOrd="0" presId="urn:microsoft.com/office/officeart/2011/layout/HexagonRadial"/>
    <dgm:cxn modelId="{77BC6DBF-12D5-42F1-BD69-7C1F9C9978E4}" type="presParOf" srcId="{DCF5636C-B529-4F02-BBC0-5354814F9B2A}" destId="{162AC9E4-10CE-41AF-97B2-362213AA992A}" srcOrd="0" destOrd="0" presId="urn:microsoft.com/office/officeart/2011/layout/HexagonRadial"/>
    <dgm:cxn modelId="{A8D8C424-AE59-4C16-9335-4BCE79192D42}" type="presParOf" srcId="{698C5A62-8720-4331-8D50-26A6F980E33F}" destId="{02BA4E06-8E9B-43C9-A6CC-5750D55891F8}" srcOrd="2" destOrd="0" presId="urn:microsoft.com/office/officeart/2011/layout/HexagonRadial"/>
    <dgm:cxn modelId="{D10E71B8-B8C4-411F-9174-865DD6A51445}" type="presParOf" srcId="{698C5A62-8720-4331-8D50-26A6F980E33F}" destId="{D04B0846-D232-42A1-AF3B-289C8D529D2A}" srcOrd="3" destOrd="0" presId="urn:microsoft.com/office/officeart/2011/layout/HexagonRadial"/>
    <dgm:cxn modelId="{46544DB9-7AC7-4DA8-A6F5-849C7F781C22}" type="presParOf" srcId="{D04B0846-D232-42A1-AF3B-289C8D529D2A}" destId="{62244088-E8E3-477A-9F81-444050EA2D8F}" srcOrd="0" destOrd="0" presId="urn:microsoft.com/office/officeart/2011/layout/HexagonRadial"/>
    <dgm:cxn modelId="{5CB14A40-7693-4F52-A656-ACE231A81708}" type="presParOf" srcId="{698C5A62-8720-4331-8D50-26A6F980E33F}" destId="{79FC8616-B137-4F4B-A923-A72A0F0692F2}" srcOrd="4" destOrd="0" presId="urn:microsoft.com/office/officeart/2011/layout/HexagonRadial"/>
    <dgm:cxn modelId="{54FA400B-E32A-4EA1-A5C5-9EE73A1449F9}" type="presParOf" srcId="{698C5A62-8720-4331-8D50-26A6F980E33F}" destId="{4A68C70D-5C8C-4A87-AB35-84844E7E2574}" srcOrd="5" destOrd="0" presId="urn:microsoft.com/office/officeart/2011/layout/HexagonRadial"/>
    <dgm:cxn modelId="{7541C166-6316-47DC-AC64-ABB514FA3261}" type="presParOf" srcId="{4A68C70D-5C8C-4A87-AB35-84844E7E2574}" destId="{038B8B89-A086-4F61-B657-9FA0BCBF27E8}" srcOrd="0" destOrd="0" presId="urn:microsoft.com/office/officeart/2011/layout/HexagonRadial"/>
    <dgm:cxn modelId="{6A4BCEB7-A675-4FE9-98B4-A0919BC2F1B1}" type="presParOf" srcId="{698C5A62-8720-4331-8D50-26A6F980E33F}" destId="{060D1A74-5C7D-4807-BEA2-0FD762704F69}" srcOrd="6" destOrd="0" presId="urn:microsoft.com/office/officeart/2011/layout/HexagonRadial"/>
    <dgm:cxn modelId="{865474B7-8337-48AB-A2C1-9AACD9F567DF}" type="presParOf" srcId="{698C5A62-8720-4331-8D50-26A6F980E33F}" destId="{57AA0DCE-8E02-4316-AACC-BAE307F22C0B}" srcOrd="7" destOrd="0" presId="urn:microsoft.com/office/officeart/2011/layout/HexagonRadial"/>
    <dgm:cxn modelId="{BC4C4231-C7A8-4C4D-9B83-8461EDE37D2D}" type="presParOf" srcId="{57AA0DCE-8E02-4316-AACC-BAE307F22C0B}" destId="{0FA91201-3D19-48ED-94ED-3EDCD7C4045F}" srcOrd="0" destOrd="0" presId="urn:microsoft.com/office/officeart/2011/layout/HexagonRadial"/>
    <dgm:cxn modelId="{ADFA5C34-DEC3-4FBB-A95C-45B2EC83EA42}" type="presParOf" srcId="{698C5A62-8720-4331-8D50-26A6F980E33F}" destId="{E4C946DE-6BA2-4629-A192-DD5E7A142A89}" srcOrd="8" destOrd="0" presId="urn:microsoft.com/office/officeart/2011/layout/HexagonRadial"/>
    <dgm:cxn modelId="{17416C67-EEA3-419F-A0E2-D64BBBA6B825}" type="presParOf" srcId="{698C5A62-8720-4331-8D50-26A6F980E33F}" destId="{D419D7CE-DE08-46CD-B178-6CB814005A5E}" srcOrd="9" destOrd="0" presId="urn:microsoft.com/office/officeart/2011/layout/HexagonRadial"/>
    <dgm:cxn modelId="{0767BB50-663C-4E1F-B2F8-B760FC9DB9DC}" type="presParOf" srcId="{D419D7CE-DE08-46CD-B178-6CB814005A5E}" destId="{3F8C0AC0-EB22-4572-951C-A21FAC631EF7}" srcOrd="0" destOrd="0" presId="urn:microsoft.com/office/officeart/2011/layout/HexagonRadial"/>
    <dgm:cxn modelId="{CD024626-161A-4C12-91BF-4171B018DFF6}" type="presParOf" srcId="{698C5A62-8720-4331-8D50-26A6F980E33F}" destId="{DE0E8C29-32B3-4211-8EF4-28E1C3385A6A}" srcOrd="10" destOrd="0" presId="urn:microsoft.com/office/officeart/2011/layout/HexagonRadial"/>
    <dgm:cxn modelId="{07B6E057-34F0-4A62-ADC7-7D51109ED629}" type="presParOf" srcId="{698C5A62-8720-4331-8D50-26A6F980E33F}" destId="{BE85D5FF-B67C-428B-9ADC-2CDA5198EF59}" srcOrd="11" destOrd="0" presId="urn:microsoft.com/office/officeart/2011/layout/HexagonRadial"/>
    <dgm:cxn modelId="{AFC8EC13-6712-455F-AE22-1A1546B36F7D}" type="presParOf" srcId="{BE85D5FF-B67C-428B-9ADC-2CDA5198EF59}" destId="{28AF9476-BC7E-4560-937B-FF8DE9BBA375}" srcOrd="0" destOrd="0" presId="urn:microsoft.com/office/officeart/2011/layout/HexagonRadial"/>
    <dgm:cxn modelId="{D896470D-4270-453A-8305-692B9ECA293D}" type="presParOf" srcId="{698C5A62-8720-4331-8D50-26A6F980E33F}" destId="{E3B7F23A-23F1-4033-916D-04D07A4B7B4F}" srcOrd="12" destOrd="0" presId="urn:microsoft.com/office/officeart/2011/layout/HexagonRadial"/>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65CC92-5E96-49A0-BDC8-13A8868F6A05}">
      <dsp:nvSpPr>
        <dsp:cNvPr id="0" name=""/>
        <dsp:cNvSpPr/>
      </dsp:nvSpPr>
      <dsp:spPr>
        <a:xfrm>
          <a:off x="-283250" y="850896"/>
          <a:ext cx="2818602" cy="2649544"/>
        </a:xfrm>
        <a:prstGeom prst="ellips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GB" sz="1600" kern="1200"/>
            <a:t>We spend £10m on repeat medicines every month.</a:t>
          </a:r>
        </a:p>
        <a:p>
          <a:pPr marL="0" lvl="0" indent="0" algn="ctr" defTabSz="711200">
            <a:lnSpc>
              <a:spcPct val="90000"/>
            </a:lnSpc>
            <a:spcBef>
              <a:spcPct val="0"/>
            </a:spcBef>
            <a:spcAft>
              <a:spcPct val="35000"/>
            </a:spcAft>
            <a:buNone/>
          </a:pPr>
          <a:r>
            <a:rPr lang="en-GB" sz="1600" kern="1200"/>
            <a:t>We waste 1.6m overordered  repeat medicines each year.</a:t>
          </a:r>
        </a:p>
      </dsp:txBody>
      <dsp:txXfrm>
        <a:off x="129525" y="1238913"/>
        <a:ext cx="1993052" cy="1873510"/>
      </dsp:txXfrm>
    </dsp:sp>
    <dsp:sp modelId="{793E4A75-693D-4813-AF76-1B119199F52C}">
      <dsp:nvSpPr>
        <dsp:cNvPr id="0" name=""/>
        <dsp:cNvSpPr/>
      </dsp:nvSpPr>
      <dsp:spPr>
        <a:xfrm rot="21599434">
          <a:off x="2189428" y="507018"/>
          <a:ext cx="1187560" cy="759546"/>
        </a:xfrm>
        <a:prstGeom prst="righ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GB" sz="1300" kern="1200"/>
        </a:p>
      </dsp:txBody>
      <dsp:txXfrm>
        <a:off x="2189428" y="658946"/>
        <a:ext cx="959696" cy="455728"/>
      </dsp:txXfrm>
    </dsp:sp>
    <dsp:sp modelId="{005ECD01-1C72-4542-9379-55F2EEE69A5B}">
      <dsp:nvSpPr>
        <dsp:cNvPr id="0" name=""/>
        <dsp:cNvSpPr/>
      </dsp:nvSpPr>
      <dsp:spPr>
        <a:xfrm>
          <a:off x="3098179" y="850896"/>
          <a:ext cx="2819593" cy="2649544"/>
        </a:xfrm>
        <a:prstGeom prst="ellipse">
          <a:avLst/>
        </a:prstGeom>
        <a:solidFill>
          <a:schemeClr val="accent3">
            <a:hueOff val="-3539976"/>
            <a:satOff val="35071"/>
            <a:lumOff val="-1902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GB" sz="1600" kern="1200"/>
            <a:t>This creates negative repercussions for patient safety, drug supply chains, staff time &amp; environmental pollution/carbon emissions. </a:t>
          </a:r>
        </a:p>
      </dsp:txBody>
      <dsp:txXfrm>
        <a:off x="3511099" y="1238913"/>
        <a:ext cx="1993753" cy="1873510"/>
      </dsp:txXfrm>
    </dsp:sp>
    <dsp:sp modelId="{13B72EB5-4CB0-496C-9A18-CF38A5EA15CE}">
      <dsp:nvSpPr>
        <dsp:cNvPr id="0" name=""/>
        <dsp:cNvSpPr/>
      </dsp:nvSpPr>
      <dsp:spPr>
        <a:xfrm rot="10800566">
          <a:off x="2256648" y="3084783"/>
          <a:ext cx="1187560" cy="759546"/>
        </a:xfrm>
        <a:prstGeom prst="rightArrow">
          <a:avLst>
            <a:gd name="adj1" fmla="val 60000"/>
            <a:gd name="adj2" fmla="val 50000"/>
          </a:avLst>
        </a:prstGeom>
        <a:solidFill>
          <a:schemeClr val="accent3">
            <a:hueOff val="-3539976"/>
            <a:satOff val="35071"/>
            <a:lumOff val="-1902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GB" sz="1300" kern="1200"/>
        </a:p>
      </dsp:txBody>
      <dsp:txXfrm rot="10800000">
        <a:off x="2484512" y="3236711"/>
        <a:ext cx="959696" cy="455728"/>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E6C934-B7D5-4AD9-8793-3EA72AA4F28E}">
      <dsp:nvSpPr>
        <dsp:cNvPr id="0" name=""/>
        <dsp:cNvSpPr/>
      </dsp:nvSpPr>
      <dsp:spPr>
        <a:xfrm>
          <a:off x="0" y="1805"/>
          <a:ext cx="5580000" cy="915310"/>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C78C34F-20FD-4682-800C-06FD12C8BB37}">
      <dsp:nvSpPr>
        <dsp:cNvPr id="0" name=""/>
        <dsp:cNvSpPr/>
      </dsp:nvSpPr>
      <dsp:spPr>
        <a:xfrm>
          <a:off x="276881" y="207750"/>
          <a:ext cx="503420" cy="50342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5EA090D-AC55-47D2-AACC-388EBAB631B2}">
      <dsp:nvSpPr>
        <dsp:cNvPr id="0" name=""/>
        <dsp:cNvSpPr/>
      </dsp:nvSpPr>
      <dsp:spPr>
        <a:xfrm>
          <a:off x="1057183" y="1805"/>
          <a:ext cx="4522816" cy="9153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870" tIns="96870" rIns="96870" bIns="96870" numCol="1" spcCol="1270" anchor="ctr" anchorCtr="0">
          <a:noAutofit/>
        </a:bodyPr>
        <a:lstStyle/>
        <a:p>
          <a:pPr marL="0" lvl="0" indent="0" algn="l" defTabSz="711200">
            <a:lnSpc>
              <a:spcPct val="100000"/>
            </a:lnSpc>
            <a:spcBef>
              <a:spcPct val="0"/>
            </a:spcBef>
            <a:spcAft>
              <a:spcPct val="35000"/>
            </a:spcAft>
            <a:buNone/>
          </a:pPr>
          <a:r>
            <a:rPr lang="en-US" sz="1600" kern="1200"/>
            <a:t>We will reach a £7m deficit at year end on medicines, prescribing cost 5% above our regional comparator systems</a:t>
          </a:r>
        </a:p>
      </dsp:txBody>
      <dsp:txXfrm>
        <a:off x="1057183" y="1805"/>
        <a:ext cx="4522816" cy="915310"/>
      </dsp:txXfrm>
    </dsp:sp>
    <dsp:sp modelId="{824A78F3-4BF8-43C9-AA32-0AEC5E958FFB}">
      <dsp:nvSpPr>
        <dsp:cNvPr id="0" name=""/>
        <dsp:cNvSpPr/>
      </dsp:nvSpPr>
      <dsp:spPr>
        <a:xfrm>
          <a:off x="0" y="1145944"/>
          <a:ext cx="5580000" cy="915310"/>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5430E52-9C8A-4167-B51D-97EF8FCA40CF}">
      <dsp:nvSpPr>
        <dsp:cNvPr id="0" name=""/>
        <dsp:cNvSpPr/>
      </dsp:nvSpPr>
      <dsp:spPr>
        <a:xfrm>
          <a:off x="276881" y="1351889"/>
          <a:ext cx="503420" cy="50342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049319C-0FEE-4D9B-9C83-92106C7B5042}">
      <dsp:nvSpPr>
        <dsp:cNvPr id="0" name=""/>
        <dsp:cNvSpPr/>
      </dsp:nvSpPr>
      <dsp:spPr>
        <a:xfrm>
          <a:off x="1057183" y="1145944"/>
          <a:ext cx="4522816" cy="9153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870" tIns="96870" rIns="96870" bIns="96870" numCol="1" spcCol="1270" anchor="ctr" anchorCtr="0">
          <a:noAutofit/>
        </a:bodyPr>
        <a:lstStyle/>
        <a:p>
          <a:pPr marL="0" lvl="0" indent="0" algn="l" defTabSz="711200">
            <a:lnSpc>
              <a:spcPct val="100000"/>
            </a:lnSpc>
            <a:spcBef>
              <a:spcPct val="0"/>
            </a:spcBef>
            <a:spcAft>
              <a:spcPct val="35000"/>
            </a:spcAft>
            <a:buNone/>
          </a:pPr>
          <a:r>
            <a:rPr lang="en-US" sz="1600" kern="1200"/>
            <a:t>Prescription growth is 2.0% this year</a:t>
          </a:r>
        </a:p>
      </dsp:txBody>
      <dsp:txXfrm>
        <a:off x="1057183" y="1145944"/>
        <a:ext cx="4522816" cy="915310"/>
      </dsp:txXfrm>
    </dsp:sp>
    <dsp:sp modelId="{1DA4372D-8DEC-45A4-A23E-6C18B0E73F04}">
      <dsp:nvSpPr>
        <dsp:cNvPr id="0" name=""/>
        <dsp:cNvSpPr/>
      </dsp:nvSpPr>
      <dsp:spPr>
        <a:xfrm>
          <a:off x="0" y="2290082"/>
          <a:ext cx="5580000" cy="915310"/>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9A264D7-C664-4CC7-B9F7-BF7E295002AA}">
      <dsp:nvSpPr>
        <dsp:cNvPr id="0" name=""/>
        <dsp:cNvSpPr/>
      </dsp:nvSpPr>
      <dsp:spPr>
        <a:xfrm>
          <a:off x="276881" y="2496027"/>
          <a:ext cx="503420" cy="503420"/>
        </a:xfrm>
        <a:prstGeom prst="rect">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8C752BC-3B2C-4B4B-A94B-6CD6450E5831}">
      <dsp:nvSpPr>
        <dsp:cNvPr id="0" name=""/>
        <dsp:cNvSpPr/>
      </dsp:nvSpPr>
      <dsp:spPr>
        <a:xfrm>
          <a:off x="1057183" y="2290082"/>
          <a:ext cx="4522816" cy="9153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870" tIns="96870" rIns="96870" bIns="96870" numCol="1" spcCol="1270" anchor="ctr" anchorCtr="0">
          <a:noAutofit/>
        </a:bodyPr>
        <a:lstStyle/>
        <a:p>
          <a:pPr marL="0" lvl="0" indent="0" algn="l" defTabSz="711200">
            <a:lnSpc>
              <a:spcPct val="100000"/>
            </a:lnSpc>
            <a:spcBef>
              <a:spcPct val="0"/>
            </a:spcBef>
            <a:spcAft>
              <a:spcPct val="35000"/>
            </a:spcAft>
            <a:buNone/>
          </a:pPr>
          <a:r>
            <a:rPr lang="en-US" sz="1600" kern="1200"/>
            <a:t>Repeat prescription growth in trial period  decreased by 0.7% saving £350 - 550k</a:t>
          </a:r>
        </a:p>
      </dsp:txBody>
      <dsp:txXfrm>
        <a:off x="1057183" y="2290082"/>
        <a:ext cx="4522816" cy="915310"/>
      </dsp:txXfrm>
    </dsp:sp>
    <dsp:sp modelId="{DC5B669F-51C9-43A5-AE4D-0FC25C085415}">
      <dsp:nvSpPr>
        <dsp:cNvPr id="0" name=""/>
        <dsp:cNvSpPr/>
      </dsp:nvSpPr>
      <dsp:spPr>
        <a:xfrm>
          <a:off x="0" y="3434221"/>
          <a:ext cx="5580000" cy="915310"/>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6E03433-A499-403F-AE6D-EE335850E174}">
      <dsp:nvSpPr>
        <dsp:cNvPr id="0" name=""/>
        <dsp:cNvSpPr/>
      </dsp:nvSpPr>
      <dsp:spPr>
        <a:xfrm>
          <a:off x="276881" y="3640166"/>
          <a:ext cx="503420" cy="503420"/>
        </a:xfrm>
        <a:prstGeom prst="rect">
          <a:avLst/>
        </a:prstGeom>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2B97FA1-6EFB-4E14-A26B-47863D397959}">
      <dsp:nvSpPr>
        <dsp:cNvPr id="0" name=""/>
        <dsp:cNvSpPr/>
      </dsp:nvSpPr>
      <dsp:spPr>
        <a:xfrm>
          <a:off x="1057183" y="3434221"/>
          <a:ext cx="4522816" cy="9153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870" tIns="96870" rIns="96870" bIns="96870" numCol="1" spcCol="1270" anchor="ctr" anchorCtr="0">
          <a:noAutofit/>
        </a:bodyPr>
        <a:lstStyle/>
        <a:p>
          <a:pPr marL="0" lvl="0" indent="0" algn="l" defTabSz="711200">
            <a:lnSpc>
              <a:spcPct val="100000"/>
            </a:lnSpc>
            <a:spcBef>
              <a:spcPct val="0"/>
            </a:spcBef>
            <a:spcAft>
              <a:spcPct val="35000"/>
            </a:spcAft>
            <a:buNone/>
          </a:pPr>
          <a:r>
            <a:rPr lang="en-US" sz="1600" kern="1200"/>
            <a:t>Practices who participated in direct messaging saw </a:t>
          </a:r>
          <a:r>
            <a:rPr lang="en-US" sz="1600" kern="1200">
              <a:latin typeface="Arial" panose="020B0604020202020204" pitchFamily="34" charset="0"/>
              <a:cs typeface="Arial" panose="020B0604020202020204" pitchFamily="34" charset="0"/>
            </a:rPr>
            <a:t>≥4</a:t>
          </a:r>
          <a:r>
            <a:rPr lang="en-US" sz="1600" kern="1200"/>
            <a:t>% reductions in repeat prescription volume</a:t>
          </a:r>
        </a:p>
      </dsp:txBody>
      <dsp:txXfrm>
        <a:off x="1057183" y="3434221"/>
        <a:ext cx="4522816" cy="91531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38EEB5-CBFD-42E7-B224-6CE6D7049ACA}">
      <dsp:nvSpPr>
        <dsp:cNvPr id="0" name=""/>
        <dsp:cNvSpPr/>
      </dsp:nvSpPr>
      <dsp:spPr>
        <a:xfrm rot="5400000">
          <a:off x="-204796" y="209092"/>
          <a:ext cx="1365307" cy="955715"/>
        </a:xfrm>
        <a:prstGeom prst="chevron">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GB" sz="1600" kern="1200">
              <a:latin typeface="Arial" panose="020B0604020202020204" pitchFamily="34" charset="0"/>
              <a:cs typeface="Arial" panose="020B0604020202020204" pitchFamily="34" charset="0"/>
            </a:rPr>
            <a:t>Design</a:t>
          </a:r>
        </a:p>
      </dsp:txBody>
      <dsp:txXfrm rot="-5400000">
        <a:off x="1" y="482154"/>
        <a:ext cx="955715" cy="409592"/>
      </dsp:txXfrm>
    </dsp:sp>
    <dsp:sp modelId="{F057EF2F-88BE-4665-A5BE-9EC99FEBAC93}">
      <dsp:nvSpPr>
        <dsp:cNvPr id="0" name=""/>
        <dsp:cNvSpPr/>
      </dsp:nvSpPr>
      <dsp:spPr>
        <a:xfrm rot="5400000">
          <a:off x="5717382" y="-4757371"/>
          <a:ext cx="887449" cy="10410784"/>
        </a:xfrm>
        <a:prstGeom prst="round2Same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lr>
              <a:srgbClr val="4472C4"/>
            </a:buClr>
            <a:buFont typeface="Symbol" panose="05050102010706020507" pitchFamily="18" charset="2"/>
            <a:buChar char=""/>
          </a:pPr>
          <a:r>
            <a:rPr lang="en-GB" sz="1600" kern="1200">
              <a:solidFill>
                <a:sysClr val="windowText" lastClr="000000"/>
              </a:solidFill>
              <a:latin typeface="Arial" panose="020B0604020202020204" pitchFamily="34" charset="0"/>
              <a:cs typeface="Arial" panose="020B0604020202020204" pitchFamily="34" charset="0"/>
            </a:rPr>
            <a:t>Communications team working with subject experts produced clear messaging</a:t>
          </a:r>
        </a:p>
        <a:p>
          <a:pPr marL="171450" lvl="1" indent="-171450" algn="l" defTabSz="711200">
            <a:lnSpc>
              <a:spcPct val="90000"/>
            </a:lnSpc>
            <a:spcBef>
              <a:spcPct val="0"/>
            </a:spcBef>
            <a:spcAft>
              <a:spcPct val="15000"/>
            </a:spcAft>
            <a:buClr>
              <a:srgbClr val="4472C4"/>
            </a:buClr>
            <a:buFont typeface="Symbol" panose="05050102010706020507" pitchFamily="18" charset="2"/>
            <a:buChar char=""/>
          </a:pPr>
          <a:r>
            <a:rPr lang="en-GB" sz="1600" kern="1200">
              <a:solidFill>
                <a:sysClr val="windowText" lastClr="000000"/>
              </a:solidFill>
              <a:latin typeface="Arial" panose="020B0604020202020204" pitchFamily="34" charset="0"/>
              <a:cs typeface="Arial" panose="020B0604020202020204" pitchFamily="34" charset="0"/>
            </a:rPr>
            <a:t>Earlier consultation with patient groups improves message content</a:t>
          </a:r>
        </a:p>
      </dsp:txBody>
      <dsp:txXfrm rot="-5400000">
        <a:off x="955715" y="47618"/>
        <a:ext cx="10367462" cy="800805"/>
      </dsp:txXfrm>
    </dsp:sp>
    <dsp:sp modelId="{15CD8071-D720-4E95-B85C-A2B862C61883}">
      <dsp:nvSpPr>
        <dsp:cNvPr id="0" name=""/>
        <dsp:cNvSpPr/>
      </dsp:nvSpPr>
      <dsp:spPr>
        <a:xfrm rot="5400000">
          <a:off x="-204796" y="1429113"/>
          <a:ext cx="1365307" cy="955715"/>
        </a:xfrm>
        <a:prstGeom prst="chevron">
          <a:avLst/>
        </a:prstGeom>
        <a:solidFill>
          <a:schemeClr val="accent2">
            <a:hueOff val="2997279"/>
            <a:satOff val="-11690"/>
            <a:lumOff val="3072"/>
            <a:alphaOff val="0"/>
          </a:schemeClr>
        </a:solidFill>
        <a:ln w="12700" cap="flat" cmpd="sng" algn="ctr">
          <a:solidFill>
            <a:schemeClr val="accent2">
              <a:hueOff val="2997279"/>
              <a:satOff val="-11690"/>
              <a:lumOff val="307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GB" sz="1200" kern="1200">
              <a:latin typeface="Arial" panose="020B0604020202020204" pitchFamily="34" charset="0"/>
              <a:cs typeface="Arial" panose="020B0604020202020204" pitchFamily="34" charset="0"/>
            </a:rPr>
            <a:t>Engagement</a:t>
          </a:r>
        </a:p>
      </dsp:txBody>
      <dsp:txXfrm rot="-5400000">
        <a:off x="1" y="1702175"/>
        <a:ext cx="955715" cy="409592"/>
      </dsp:txXfrm>
    </dsp:sp>
    <dsp:sp modelId="{27CBD98D-6342-4D62-B9D9-9BACEE21D4B8}">
      <dsp:nvSpPr>
        <dsp:cNvPr id="0" name=""/>
        <dsp:cNvSpPr/>
      </dsp:nvSpPr>
      <dsp:spPr>
        <a:xfrm rot="5400000">
          <a:off x="5717382" y="-3537350"/>
          <a:ext cx="887449" cy="10410784"/>
        </a:xfrm>
        <a:prstGeom prst="round2SameRect">
          <a:avLst/>
        </a:prstGeom>
        <a:solidFill>
          <a:schemeClr val="lt1">
            <a:alpha val="90000"/>
            <a:hueOff val="0"/>
            <a:satOff val="0"/>
            <a:lumOff val="0"/>
            <a:alphaOff val="0"/>
          </a:schemeClr>
        </a:solidFill>
        <a:ln w="12700" cap="flat" cmpd="sng" algn="ctr">
          <a:solidFill>
            <a:schemeClr val="accent2">
              <a:hueOff val="2997279"/>
              <a:satOff val="-11690"/>
              <a:lumOff val="3072"/>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en-GB" sz="1400" kern="1200">
              <a:latin typeface="Arial" panose="020B0604020202020204" pitchFamily="34" charset="0"/>
              <a:cs typeface="Arial" panose="020B0604020202020204" pitchFamily="34" charset="0"/>
            </a:rPr>
            <a:t>Practices have concerns regarding messaging frequency causing patients to unsubscribe from future messaging</a:t>
          </a:r>
        </a:p>
        <a:p>
          <a:pPr marL="114300" lvl="1" indent="-114300" algn="l" defTabSz="622300">
            <a:lnSpc>
              <a:spcPct val="90000"/>
            </a:lnSpc>
            <a:spcBef>
              <a:spcPct val="0"/>
            </a:spcBef>
            <a:spcAft>
              <a:spcPct val="15000"/>
            </a:spcAft>
            <a:buChar char="•"/>
          </a:pPr>
          <a:r>
            <a:rPr lang="en-GB" sz="1400" kern="1200">
              <a:latin typeface="Arial" panose="020B0604020202020204" pitchFamily="34" charset="0"/>
              <a:cs typeface="Arial" panose="020B0604020202020204" pitchFamily="34" charset="0"/>
            </a:rPr>
            <a:t>Practice engagement through multiple channels and contacts will increase adoption</a:t>
          </a:r>
        </a:p>
        <a:p>
          <a:pPr marL="114300" lvl="1" indent="-114300" algn="l" defTabSz="622300">
            <a:lnSpc>
              <a:spcPct val="90000"/>
            </a:lnSpc>
            <a:spcBef>
              <a:spcPct val="0"/>
            </a:spcBef>
            <a:spcAft>
              <a:spcPct val="15000"/>
            </a:spcAft>
            <a:buClr>
              <a:srgbClr val="4472C4"/>
            </a:buClr>
            <a:buFont typeface="Symbol" panose="05050102010706020507" pitchFamily="18" charset="2"/>
            <a:buChar char=""/>
          </a:pPr>
          <a:r>
            <a:rPr lang="en-GB" sz="1400" kern="1200">
              <a:latin typeface="Arial" panose="020B0604020202020204" pitchFamily="34" charset="0"/>
              <a:cs typeface="Arial" panose="020B0604020202020204" pitchFamily="34" charset="0"/>
            </a:rPr>
            <a:t>Interim result sharing from early adopters creates a positive momentum for other practices</a:t>
          </a:r>
        </a:p>
        <a:p>
          <a:pPr marL="114300" lvl="1" indent="-114300" algn="l" defTabSz="622300">
            <a:lnSpc>
              <a:spcPct val="90000"/>
            </a:lnSpc>
            <a:spcBef>
              <a:spcPct val="0"/>
            </a:spcBef>
            <a:spcAft>
              <a:spcPct val="15000"/>
            </a:spcAft>
            <a:buClr>
              <a:srgbClr val="4472C4"/>
            </a:buClr>
            <a:buFont typeface="Symbol" panose="05050102010706020507" pitchFamily="18" charset="2"/>
            <a:buChar char=""/>
          </a:pPr>
          <a:r>
            <a:rPr lang="en-GB" sz="1400" kern="1200">
              <a:latin typeface="Arial" panose="020B0604020202020204" pitchFamily="34" charset="0"/>
              <a:cs typeface="Arial" panose="020B0604020202020204" pitchFamily="34" charset="0"/>
            </a:rPr>
            <a:t>Community Pharmacy co-production helped unified approach</a:t>
          </a:r>
        </a:p>
      </dsp:txBody>
      <dsp:txXfrm rot="-5400000">
        <a:off x="955715" y="1267639"/>
        <a:ext cx="10367462" cy="800805"/>
      </dsp:txXfrm>
    </dsp:sp>
    <dsp:sp modelId="{5513F978-1AFE-4EF9-BCF3-ABDA31156798}">
      <dsp:nvSpPr>
        <dsp:cNvPr id="0" name=""/>
        <dsp:cNvSpPr/>
      </dsp:nvSpPr>
      <dsp:spPr>
        <a:xfrm rot="5400000">
          <a:off x="-204796" y="2649134"/>
          <a:ext cx="1365307" cy="955715"/>
        </a:xfrm>
        <a:prstGeom prst="chevron">
          <a:avLst/>
        </a:prstGeom>
        <a:solidFill>
          <a:schemeClr val="accent2">
            <a:hueOff val="5994558"/>
            <a:satOff val="-23381"/>
            <a:lumOff val="6144"/>
            <a:alphaOff val="0"/>
          </a:schemeClr>
        </a:solidFill>
        <a:ln w="12700" cap="flat" cmpd="sng" algn="ctr">
          <a:solidFill>
            <a:schemeClr val="accent2">
              <a:hueOff val="5994558"/>
              <a:satOff val="-23381"/>
              <a:lumOff val="6144"/>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GB" sz="1400" kern="1200">
              <a:latin typeface="Arial" panose="020B0604020202020204" pitchFamily="34" charset="0"/>
              <a:cs typeface="Arial" panose="020B0604020202020204" pitchFamily="34" charset="0"/>
            </a:rPr>
            <a:t>Target populations</a:t>
          </a:r>
        </a:p>
      </dsp:txBody>
      <dsp:txXfrm rot="-5400000">
        <a:off x="1" y="2922196"/>
        <a:ext cx="955715" cy="409592"/>
      </dsp:txXfrm>
    </dsp:sp>
    <dsp:sp modelId="{DAAE944C-D1DA-44EA-A8D4-D6BAA20D0CA4}">
      <dsp:nvSpPr>
        <dsp:cNvPr id="0" name=""/>
        <dsp:cNvSpPr/>
      </dsp:nvSpPr>
      <dsp:spPr>
        <a:xfrm rot="5400000">
          <a:off x="5717382" y="-2317329"/>
          <a:ext cx="887449" cy="10410784"/>
        </a:xfrm>
        <a:prstGeom prst="round2SameRect">
          <a:avLst/>
        </a:prstGeom>
        <a:solidFill>
          <a:schemeClr val="lt1">
            <a:alpha val="90000"/>
            <a:hueOff val="0"/>
            <a:satOff val="0"/>
            <a:lumOff val="0"/>
            <a:alphaOff val="0"/>
          </a:schemeClr>
        </a:solidFill>
        <a:ln w="12700" cap="flat" cmpd="sng" algn="ctr">
          <a:solidFill>
            <a:schemeClr val="accent2">
              <a:hueOff val="5994558"/>
              <a:satOff val="-23381"/>
              <a:lumOff val="6144"/>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en-GB" sz="1600" kern="1200">
              <a:latin typeface="Arial" panose="020B0604020202020204" pitchFamily="34" charset="0"/>
              <a:cs typeface="Arial" panose="020B0604020202020204" pitchFamily="34" charset="0"/>
            </a:rPr>
            <a:t>Data from SystmOne allowed changes in approach during the campaign</a:t>
          </a:r>
        </a:p>
        <a:p>
          <a:pPr marL="171450" lvl="1" indent="-171450" algn="l" defTabSz="711200">
            <a:lnSpc>
              <a:spcPct val="90000"/>
            </a:lnSpc>
            <a:spcBef>
              <a:spcPct val="0"/>
            </a:spcBef>
            <a:spcAft>
              <a:spcPct val="15000"/>
            </a:spcAft>
            <a:buChar char="•"/>
          </a:pPr>
          <a:r>
            <a:rPr lang="en-GB" sz="1600" kern="1200">
              <a:latin typeface="Arial" panose="020B0604020202020204" pitchFamily="34" charset="0"/>
              <a:cs typeface="Arial" panose="020B0604020202020204" pitchFamily="34" charset="0"/>
            </a:rPr>
            <a:t>DiiS polypharmacy data facilitated targeted investment and cost efficiency from social media and radio campaigns </a:t>
          </a:r>
        </a:p>
      </dsp:txBody>
      <dsp:txXfrm rot="-5400000">
        <a:off x="955715" y="2487660"/>
        <a:ext cx="10367462" cy="800805"/>
      </dsp:txXfrm>
    </dsp:sp>
    <dsp:sp modelId="{E975938C-2407-489D-AF4A-1FBD5E2326A3}">
      <dsp:nvSpPr>
        <dsp:cNvPr id="0" name=""/>
        <dsp:cNvSpPr/>
      </dsp:nvSpPr>
      <dsp:spPr>
        <a:xfrm rot="5400000">
          <a:off x="-204796" y="3869155"/>
          <a:ext cx="1365307" cy="955715"/>
        </a:xfrm>
        <a:prstGeom prst="chevron">
          <a:avLst/>
        </a:prstGeom>
        <a:solidFill>
          <a:schemeClr val="accent2">
            <a:hueOff val="8991836"/>
            <a:satOff val="-35071"/>
            <a:lumOff val="9216"/>
            <a:alphaOff val="0"/>
          </a:schemeClr>
        </a:solidFill>
        <a:ln w="12700" cap="flat" cmpd="sng" algn="ctr">
          <a:solidFill>
            <a:schemeClr val="accent2">
              <a:hueOff val="8991836"/>
              <a:satOff val="-35071"/>
              <a:lumOff val="921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GB" sz="1600" kern="1200">
              <a:latin typeface="Arial" panose="020B0604020202020204" pitchFamily="34" charset="0"/>
              <a:cs typeface="Arial" panose="020B0604020202020204" pitchFamily="34" charset="0"/>
            </a:rPr>
            <a:t>Feedback &amp; Results</a:t>
          </a:r>
        </a:p>
      </dsp:txBody>
      <dsp:txXfrm rot="-5400000">
        <a:off x="1" y="4142217"/>
        <a:ext cx="955715" cy="409592"/>
      </dsp:txXfrm>
    </dsp:sp>
    <dsp:sp modelId="{774339DD-D9D8-4D1D-841D-75A469142453}">
      <dsp:nvSpPr>
        <dsp:cNvPr id="0" name=""/>
        <dsp:cNvSpPr/>
      </dsp:nvSpPr>
      <dsp:spPr>
        <a:xfrm rot="5400000">
          <a:off x="5717149" y="-1097074"/>
          <a:ext cx="887916" cy="10410784"/>
        </a:xfrm>
        <a:prstGeom prst="round2SameRect">
          <a:avLst/>
        </a:prstGeom>
        <a:solidFill>
          <a:schemeClr val="lt1">
            <a:alpha val="90000"/>
            <a:hueOff val="0"/>
            <a:satOff val="0"/>
            <a:lumOff val="0"/>
            <a:alphaOff val="0"/>
          </a:schemeClr>
        </a:solidFill>
        <a:ln w="12700" cap="flat" cmpd="sng" algn="ctr">
          <a:solidFill>
            <a:schemeClr val="accent2">
              <a:hueOff val="8991836"/>
              <a:satOff val="-35071"/>
              <a:lumOff val="9216"/>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en-GB" sz="1600" kern="1200">
              <a:latin typeface="Arial" panose="020B0604020202020204" pitchFamily="34" charset="0"/>
              <a:cs typeface="Arial" panose="020B0604020202020204" pitchFamily="34" charset="0"/>
            </a:rPr>
            <a:t>Return on investment was 35 x initial budget</a:t>
          </a:r>
        </a:p>
        <a:p>
          <a:pPr marL="171450" lvl="1" indent="-171450" algn="l" defTabSz="711200">
            <a:lnSpc>
              <a:spcPct val="90000"/>
            </a:lnSpc>
            <a:spcBef>
              <a:spcPct val="0"/>
            </a:spcBef>
            <a:spcAft>
              <a:spcPct val="15000"/>
            </a:spcAft>
            <a:buChar char="•"/>
          </a:pPr>
          <a:r>
            <a:rPr lang="en-GB" sz="1600" kern="1200">
              <a:latin typeface="Arial" panose="020B0604020202020204" pitchFamily="34" charset="0"/>
              <a:cs typeface="Arial" panose="020B0604020202020204" pitchFamily="34" charset="0"/>
            </a:rPr>
            <a:t>GP Alliance is supportive of more direct to public campaigning using NHS Dorset branding to help difficult conversations where low priority treatments are stopped</a:t>
          </a:r>
        </a:p>
      </dsp:txBody>
      <dsp:txXfrm rot="-5400000">
        <a:off x="955715" y="3707704"/>
        <a:ext cx="10367440" cy="80122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BA366A-5BF6-4FA2-8B8F-D616145794AE}">
      <dsp:nvSpPr>
        <dsp:cNvPr id="0" name=""/>
        <dsp:cNvSpPr/>
      </dsp:nvSpPr>
      <dsp:spPr>
        <a:xfrm>
          <a:off x="0" y="1267827"/>
          <a:ext cx="11463450" cy="83183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GB" sz="1800" kern="1200"/>
            <a:t>Who are our audience?</a:t>
          </a:r>
        </a:p>
      </dsp:txBody>
      <dsp:txXfrm>
        <a:off x="0" y="1267827"/>
        <a:ext cx="11463450" cy="449189"/>
      </dsp:txXfrm>
    </dsp:sp>
    <dsp:sp modelId="{B76EF82A-AB67-4EA7-AACF-C9F3408B5BDE}">
      <dsp:nvSpPr>
        <dsp:cNvPr id="0" name=""/>
        <dsp:cNvSpPr/>
      </dsp:nvSpPr>
      <dsp:spPr>
        <a:xfrm>
          <a:off x="0" y="1700380"/>
          <a:ext cx="5731725" cy="382642"/>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16510" rIns="92456" bIns="16510" numCol="1" spcCol="1270" anchor="ctr" anchorCtr="0">
          <a:noAutofit/>
        </a:bodyPr>
        <a:lstStyle/>
        <a:p>
          <a:pPr marL="0" lvl="0" indent="0" algn="ctr" defTabSz="577850">
            <a:lnSpc>
              <a:spcPct val="90000"/>
            </a:lnSpc>
            <a:spcBef>
              <a:spcPct val="0"/>
            </a:spcBef>
            <a:spcAft>
              <a:spcPct val="35000"/>
            </a:spcAft>
            <a:buNone/>
          </a:pPr>
          <a:r>
            <a:rPr lang="en-GB" sz="1300" kern="1200"/>
            <a:t>How do we capture the differing needs of people and providers?</a:t>
          </a:r>
        </a:p>
      </dsp:txBody>
      <dsp:txXfrm>
        <a:off x="0" y="1700380"/>
        <a:ext cx="5731725" cy="382642"/>
      </dsp:txXfrm>
    </dsp:sp>
    <dsp:sp modelId="{AD6B4BA8-5704-497A-B820-12EF5A2DC936}">
      <dsp:nvSpPr>
        <dsp:cNvPr id="0" name=""/>
        <dsp:cNvSpPr/>
      </dsp:nvSpPr>
      <dsp:spPr>
        <a:xfrm>
          <a:off x="5731725" y="1700380"/>
          <a:ext cx="5731725" cy="382642"/>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16510" rIns="92456" bIns="16510" numCol="1" spcCol="1270" anchor="ctr" anchorCtr="0">
          <a:noAutofit/>
        </a:bodyPr>
        <a:lstStyle/>
        <a:p>
          <a:pPr marL="0" lvl="0" indent="0" algn="ctr" defTabSz="577850">
            <a:lnSpc>
              <a:spcPct val="90000"/>
            </a:lnSpc>
            <a:spcBef>
              <a:spcPct val="0"/>
            </a:spcBef>
            <a:spcAft>
              <a:spcPct val="35000"/>
            </a:spcAft>
            <a:buNone/>
          </a:pPr>
          <a:r>
            <a:rPr lang="en-GB" sz="1300" kern="1200"/>
            <a:t>What are their motivations or concerns?</a:t>
          </a:r>
        </a:p>
      </dsp:txBody>
      <dsp:txXfrm>
        <a:off x="5731725" y="1700380"/>
        <a:ext cx="5731725" cy="382642"/>
      </dsp:txXfrm>
    </dsp:sp>
    <dsp:sp modelId="{6CFF52F9-7F29-4690-B0A4-2DD0550E806E}">
      <dsp:nvSpPr>
        <dsp:cNvPr id="0" name=""/>
        <dsp:cNvSpPr/>
      </dsp:nvSpPr>
      <dsp:spPr>
        <a:xfrm rot="10800000">
          <a:off x="0" y="947"/>
          <a:ext cx="11463450" cy="1279357"/>
        </a:xfrm>
        <a:prstGeom prst="upArrowCallou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GB" sz="1800" kern="1200"/>
            <a:t>What is our objective?</a:t>
          </a:r>
        </a:p>
      </dsp:txBody>
      <dsp:txXfrm rot="-10800000">
        <a:off x="0" y="947"/>
        <a:ext cx="11463450" cy="449054"/>
      </dsp:txXfrm>
    </dsp:sp>
    <dsp:sp modelId="{5C7B272F-186C-4CD6-940A-C73ECD843E7B}">
      <dsp:nvSpPr>
        <dsp:cNvPr id="0" name=""/>
        <dsp:cNvSpPr/>
      </dsp:nvSpPr>
      <dsp:spPr>
        <a:xfrm>
          <a:off x="0" y="450001"/>
          <a:ext cx="5731725" cy="382528"/>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16510" rIns="92456" bIns="16510" numCol="1" spcCol="1270" anchor="ctr" anchorCtr="0">
          <a:noAutofit/>
        </a:bodyPr>
        <a:lstStyle/>
        <a:p>
          <a:pPr marL="0" lvl="0" indent="0" algn="ctr" defTabSz="577850">
            <a:lnSpc>
              <a:spcPct val="90000"/>
            </a:lnSpc>
            <a:spcBef>
              <a:spcPct val="0"/>
            </a:spcBef>
            <a:spcAft>
              <a:spcPct val="35000"/>
            </a:spcAft>
            <a:buNone/>
          </a:pPr>
          <a:r>
            <a:rPr lang="en-GB" sz="1300" kern="1200"/>
            <a:t>Do we have secondary objectives and how do we ensure clarity in our aims?</a:t>
          </a:r>
        </a:p>
      </dsp:txBody>
      <dsp:txXfrm>
        <a:off x="0" y="450001"/>
        <a:ext cx="5731725" cy="382528"/>
      </dsp:txXfrm>
    </dsp:sp>
    <dsp:sp modelId="{FF1E839D-E164-41E8-ABA4-7C7494F12C47}">
      <dsp:nvSpPr>
        <dsp:cNvPr id="0" name=""/>
        <dsp:cNvSpPr/>
      </dsp:nvSpPr>
      <dsp:spPr>
        <a:xfrm>
          <a:off x="5731725" y="450001"/>
          <a:ext cx="5731725" cy="382528"/>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16510" rIns="92456" bIns="16510" numCol="1" spcCol="1270" anchor="ctr" anchorCtr="0">
          <a:noAutofit/>
        </a:bodyPr>
        <a:lstStyle/>
        <a:p>
          <a:pPr marL="0" lvl="0" indent="0" algn="ctr" defTabSz="577850">
            <a:lnSpc>
              <a:spcPct val="90000"/>
            </a:lnSpc>
            <a:spcBef>
              <a:spcPct val="0"/>
            </a:spcBef>
            <a:spcAft>
              <a:spcPct val="35000"/>
            </a:spcAft>
            <a:buNone/>
          </a:pPr>
          <a:r>
            <a:rPr lang="en-GB" sz="1300" kern="1200"/>
            <a:t>What could be the unintended perverse consequences?</a:t>
          </a:r>
        </a:p>
      </dsp:txBody>
      <dsp:txXfrm>
        <a:off x="5731725" y="450001"/>
        <a:ext cx="5731725" cy="38252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FDC412-AE0E-4C9C-B9DE-FE4295C0B24C}">
      <dsp:nvSpPr>
        <dsp:cNvPr id="0" name=""/>
        <dsp:cNvSpPr/>
      </dsp:nvSpPr>
      <dsp:spPr>
        <a:xfrm>
          <a:off x="0" y="2216381"/>
          <a:ext cx="11463450" cy="727465"/>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GB" sz="1800" kern="1200"/>
            <a:t>How we evaluate the project?</a:t>
          </a:r>
        </a:p>
      </dsp:txBody>
      <dsp:txXfrm>
        <a:off x="0" y="2216381"/>
        <a:ext cx="11463450" cy="392831"/>
      </dsp:txXfrm>
    </dsp:sp>
    <dsp:sp modelId="{B9B18B34-34A7-4FCC-BA74-F96411FB3EEB}">
      <dsp:nvSpPr>
        <dsp:cNvPr id="0" name=""/>
        <dsp:cNvSpPr/>
      </dsp:nvSpPr>
      <dsp:spPr>
        <a:xfrm>
          <a:off x="5597" y="2594663"/>
          <a:ext cx="3817418" cy="334634"/>
        </a:xfrm>
        <a:prstGeom prst="rect">
          <a:avLst/>
        </a:prstGeom>
        <a:solidFill>
          <a:schemeClr val="accent3">
            <a:alpha val="90000"/>
            <a:tint val="40000"/>
            <a:hueOff val="0"/>
            <a:satOff val="0"/>
            <a:lumOff val="0"/>
            <a:alphaOff val="0"/>
          </a:schemeClr>
        </a:solidFill>
        <a:ln w="12700" cap="flat" cmpd="sng" algn="ctr">
          <a:solidFill>
            <a:schemeClr val="accent3">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8232" tIns="13970" rIns="78232" bIns="13970" numCol="1" spcCol="1270" anchor="ctr" anchorCtr="0">
          <a:noAutofit/>
        </a:bodyPr>
        <a:lstStyle/>
        <a:p>
          <a:pPr marL="0" lvl="0" indent="0" algn="ctr" defTabSz="488950">
            <a:lnSpc>
              <a:spcPct val="90000"/>
            </a:lnSpc>
            <a:spcBef>
              <a:spcPct val="0"/>
            </a:spcBef>
            <a:spcAft>
              <a:spcPct val="35000"/>
            </a:spcAft>
            <a:buNone/>
          </a:pPr>
          <a:r>
            <a:rPr lang="en-GB" sz="1100" kern="1200"/>
            <a:t>Two sources of information to validate</a:t>
          </a:r>
        </a:p>
      </dsp:txBody>
      <dsp:txXfrm>
        <a:off x="5597" y="2594663"/>
        <a:ext cx="3817418" cy="334634"/>
      </dsp:txXfrm>
    </dsp:sp>
    <dsp:sp modelId="{0D8D9E27-F18C-45A5-94F8-46DC945F6B59}">
      <dsp:nvSpPr>
        <dsp:cNvPr id="0" name=""/>
        <dsp:cNvSpPr/>
      </dsp:nvSpPr>
      <dsp:spPr>
        <a:xfrm>
          <a:off x="3823015" y="2594663"/>
          <a:ext cx="3817418" cy="334634"/>
        </a:xfrm>
        <a:prstGeom prst="rect">
          <a:avLst/>
        </a:prstGeom>
        <a:solidFill>
          <a:schemeClr val="accent3">
            <a:alpha val="90000"/>
            <a:tint val="40000"/>
            <a:hueOff val="0"/>
            <a:satOff val="0"/>
            <a:lumOff val="0"/>
            <a:alphaOff val="0"/>
          </a:schemeClr>
        </a:solidFill>
        <a:ln w="12700" cap="flat" cmpd="sng" algn="ctr">
          <a:solidFill>
            <a:schemeClr val="accent3">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8232" tIns="13970" rIns="78232" bIns="13970" numCol="1" spcCol="1270" anchor="ctr" anchorCtr="0">
          <a:noAutofit/>
        </a:bodyPr>
        <a:lstStyle/>
        <a:p>
          <a:pPr marL="0" lvl="0" indent="0" algn="ctr" defTabSz="488950">
            <a:lnSpc>
              <a:spcPct val="90000"/>
            </a:lnSpc>
            <a:spcBef>
              <a:spcPct val="0"/>
            </a:spcBef>
            <a:spcAft>
              <a:spcPct val="35000"/>
            </a:spcAft>
            <a:buNone/>
          </a:pPr>
          <a:r>
            <a:rPr lang="en-GB" sz="1100" kern="1200"/>
            <a:t>Clinical system data / dispensing data</a:t>
          </a:r>
        </a:p>
      </dsp:txBody>
      <dsp:txXfrm>
        <a:off x="3823015" y="2594663"/>
        <a:ext cx="3817418" cy="334634"/>
      </dsp:txXfrm>
    </dsp:sp>
    <dsp:sp modelId="{FF2B18FD-406C-4ACA-9FDE-3BD4E885C8A6}">
      <dsp:nvSpPr>
        <dsp:cNvPr id="0" name=""/>
        <dsp:cNvSpPr/>
      </dsp:nvSpPr>
      <dsp:spPr>
        <a:xfrm>
          <a:off x="7640434" y="2594663"/>
          <a:ext cx="3817418" cy="334634"/>
        </a:xfrm>
        <a:prstGeom prst="rect">
          <a:avLst/>
        </a:prstGeom>
        <a:solidFill>
          <a:schemeClr val="accent3">
            <a:alpha val="90000"/>
            <a:tint val="40000"/>
            <a:hueOff val="0"/>
            <a:satOff val="0"/>
            <a:lumOff val="0"/>
            <a:alphaOff val="0"/>
          </a:schemeClr>
        </a:solidFill>
        <a:ln w="12700" cap="flat" cmpd="sng" algn="ctr">
          <a:solidFill>
            <a:schemeClr val="accent3">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8232" tIns="13970" rIns="78232" bIns="13970" numCol="1" spcCol="1270" anchor="ctr" anchorCtr="0">
          <a:noAutofit/>
        </a:bodyPr>
        <a:lstStyle/>
        <a:p>
          <a:pPr marL="0" lvl="0" indent="0" algn="ctr" defTabSz="488950">
            <a:lnSpc>
              <a:spcPct val="90000"/>
            </a:lnSpc>
            <a:spcBef>
              <a:spcPct val="0"/>
            </a:spcBef>
            <a:spcAft>
              <a:spcPct val="35000"/>
            </a:spcAft>
            <a:buNone/>
          </a:pPr>
          <a:r>
            <a:rPr lang="en-GB" sz="1100" kern="1200"/>
            <a:t>Multimedia analysis</a:t>
          </a:r>
        </a:p>
      </dsp:txBody>
      <dsp:txXfrm>
        <a:off x="7640434" y="2594663"/>
        <a:ext cx="3817418" cy="334634"/>
      </dsp:txXfrm>
    </dsp:sp>
    <dsp:sp modelId="{7FE1BFDB-52EC-45AE-AB38-B3E4A6F96A91}">
      <dsp:nvSpPr>
        <dsp:cNvPr id="0" name=""/>
        <dsp:cNvSpPr/>
      </dsp:nvSpPr>
      <dsp:spPr>
        <a:xfrm rot="10800000">
          <a:off x="0" y="1108451"/>
          <a:ext cx="11463450" cy="1118842"/>
        </a:xfrm>
        <a:prstGeom prst="upArrowCallou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GB" sz="1800" kern="1200"/>
            <a:t>How do we craft our message considering this information?</a:t>
          </a:r>
        </a:p>
      </dsp:txBody>
      <dsp:txXfrm rot="-10800000">
        <a:off x="0" y="1108451"/>
        <a:ext cx="11463450" cy="392713"/>
      </dsp:txXfrm>
    </dsp:sp>
    <dsp:sp modelId="{621BBD3D-8BF3-4690-8F57-9DEF3D16E0DC}">
      <dsp:nvSpPr>
        <dsp:cNvPr id="0" name=""/>
        <dsp:cNvSpPr/>
      </dsp:nvSpPr>
      <dsp:spPr>
        <a:xfrm>
          <a:off x="5597" y="1501164"/>
          <a:ext cx="3817418" cy="334533"/>
        </a:xfrm>
        <a:prstGeom prst="rect">
          <a:avLst/>
        </a:prstGeom>
        <a:solidFill>
          <a:schemeClr val="accent3">
            <a:alpha val="90000"/>
            <a:tint val="40000"/>
            <a:hueOff val="0"/>
            <a:satOff val="0"/>
            <a:lumOff val="0"/>
            <a:alphaOff val="0"/>
          </a:schemeClr>
        </a:solidFill>
        <a:ln w="12700" cap="flat" cmpd="sng" algn="ctr">
          <a:solidFill>
            <a:schemeClr val="accent3">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8232" tIns="13970" rIns="78232" bIns="13970" numCol="1" spcCol="1270" anchor="ctr" anchorCtr="0">
          <a:noAutofit/>
        </a:bodyPr>
        <a:lstStyle/>
        <a:p>
          <a:pPr marL="0" lvl="0" indent="0" algn="ctr" defTabSz="488950">
            <a:lnSpc>
              <a:spcPct val="90000"/>
            </a:lnSpc>
            <a:spcBef>
              <a:spcPct val="0"/>
            </a:spcBef>
            <a:spcAft>
              <a:spcPct val="35000"/>
            </a:spcAft>
            <a:buNone/>
          </a:pPr>
          <a:r>
            <a:rPr lang="en-GB" sz="1100" kern="1200"/>
            <a:t>How do we best reach the different elements of our audience?</a:t>
          </a:r>
        </a:p>
      </dsp:txBody>
      <dsp:txXfrm>
        <a:off x="5597" y="1501164"/>
        <a:ext cx="3817418" cy="334533"/>
      </dsp:txXfrm>
    </dsp:sp>
    <dsp:sp modelId="{98E27C7C-3E19-49CA-A1F3-C9336A72BCA9}">
      <dsp:nvSpPr>
        <dsp:cNvPr id="0" name=""/>
        <dsp:cNvSpPr/>
      </dsp:nvSpPr>
      <dsp:spPr>
        <a:xfrm>
          <a:off x="3823015" y="1501164"/>
          <a:ext cx="3817418" cy="334533"/>
        </a:xfrm>
        <a:prstGeom prst="rect">
          <a:avLst/>
        </a:prstGeom>
        <a:solidFill>
          <a:schemeClr val="accent3">
            <a:alpha val="90000"/>
            <a:tint val="40000"/>
            <a:hueOff val="0"/>
            <a:satOff val="0"/>
            <a:lumOff val="0"/>
            <a:alphaOff val="0"/>
          </a:schemeClr>
        </a:solidFill>
        <a:ln w="12700" cap="flat" cmpd="sng" algn="ctr">
          <a:solidFill>
            <a:schemeClr val="accent3">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8232" tIns="13970" rIns="78232" bIns="13970" numCol="1" spcCol="1270" anchor="ctr" anchorCtr="0">
          <a:noAutofit/>
        </a:bodyPr>
        <a:lstStyle/>
        <a:p>
          <a:pPr marL="0" lvl="0" indent="0" algn="ctr" defTabSz="488950">
            <a:lnSpc>
              <a:spcPct val="90000"/>
            </a:lnSpc>
            <a:spcBef>
              <a:spcPct val="0"/>
            </a:spcBef>
            <a:spcAft>
              <a:spcPct val="35000"/>
            </a:spcAft>
            <a:buNone/>
          </a:pPr>
          <a:r>
            <a:rPr lang="en-GB" sz="1100" kern="1200"/>
            <a:t>How do we design our multimedia offering to match our data?</a:t>
          </a:r>
        </a:p>
      </dsp:txBody>
      <dsp:txXfrm>
        <a:off x="3823015" y="1501164"/>
        <a:ext cx="3817418" cy="334533"/>
      </dsp:txXfrm>
    </dsp:sp>
    <dsp:sp modelId="{15FB847D-7785-4BA1-A4F9-FD2F78B65A9F}">
      <dsp:nvSpPr>
        <dsp:cNvPr id="0" name=""/>
        <dsp:cNvSpPr/>
      </dsp:nvSpPr>
      <dsp:spPr>
        <a:xfrm>
          <a:off x="7640434" y="1501164"/>
          <a:ext cx="3817418" cy="334533"/>
        </a:xfrm>
        <a:prstGeom prst="rect">
          <a:avLst/>
        </a:prstGeom>
        <a:solidFill>
          <a:schemeClr val="accent3">
            <a:alpha val="90000"/>
            <a:tint val="40000"/>
            <a:hueOff val="0"/>
            <a:satOff val="0"/>
            <a:lumOff val="0"/>
            <a:alphaOff val="0"/>
          </a:schemeClr>
        </a:solidFill>
        <a:ln w="12700" cap="flat" cmpd="sng" algn="ctr">
          <a:solidFill>
            <a:schemeClr val="accent3">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8232" tIns="13970" rIns="78232" bIns="13970" numCol="1" spcCol="1270" anchor="ctr" anchorCtr="0">
          <a:noAutofit/>
        </a:bodyPr>
        <a:lstStyle/>
        <a:p>
          <a:pPr marL="0" lvl="0" indent="0" algn="ctr" defTabSz="488950">
            <a:lnSpc>
              <a:spcPct val="90000"/>
            </a:lnSpc>
            <a:spcBef>
              <a:spcPct val="0"/>
            </a:spcBef>
            <a:spcAft>
              <a:spcPct val="35000"/>
            </a:spcAft>
            <a:buNone/>
          </a:pPr>
          <a:r>
            <a:rPr lang="en-GB" sz="1100" kern="1200"/>
            <a:t>Make it easy to do the right thing</a:t>
          </a:r>
        </a:p>
      </dsp:txBody>
      <dsp:txXfrm>
        <a:off x="7640434" y="1501164"/>
        <a:ext cx="3817418" cy="334533"/>
      </dsp:txXfrm>
    </dsp:sp>
    <dsp:sp modelId="{9B5E9ACE-946F-4DDE-8E51-2E8B550A5103}">
      <dsp:nvSpPr>
        <dsp:cNvPr id="0" name=""/>
        <dsp:cNvSpPr/>
      </dsp:nvSpPr>
      <dsp:spPr>
        <a:xfrm rot="10800000">
          <a:off x="0" y="520"/>
          <a:ext cx="11463450" cy="1118842"/>
        </a:xfrm>
        <a:prstGeom prst="upArrowCallou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GB" sz="1800" kern="1200"/>
            <a:t>How do we use our data to identify key cohorts of our audience?</a:t>
          </a:r>
        </a:p>
      </dsp:txBody>
      <dsp:txXfrm rot="-10800000">
        <a:off x="0" y="520"/>
        <a:ext cx="11463450" cy="392713"/>
      </dsp:txXfrm>
    </dsp:sp>
    <dsp:sp modelId="{E6CDE31D-CA5B-4EED-B1E1-645E04372573}">
      <dsp:nvSpPr>
        <dsp:cNvPr id="0" name=""/>
        <dsp:cNvSpPr/>
      </dsp:nvSpPr>
      <dsp:spPr>
        <a:xfrm>
          <a:off x="0" y="393234"/>
          <a:ext cx="5731725" cy="334533"/>
        </a:xfrm>
        <a:prstGeom prst="rect">
          <a:avLst/>
        </a:prstGeom>
        <a:solidFill>
          <a:schemeClr val="accent3">
            <a:alpha val="90000"/>
            <a:tint val="40000"/>
            <a:hueOff val="0"/>
            <a:satOff val="0"/>
            <a:lumOff val="0"/>
            <a:alphaOff val="0"/>
          </a:schemeClr>
        </a:solidFill>
        <a:ln w="12700" cap="flat" cmpd="sng" algn="ctr">
          <a:solidFill>
            <a:schemeClr val="accent3">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8232" tIns="13970" rIns="78232" bIns="13970" numCol="1" spcCol="1270" anchor="ctr" anchorCtr="0">
          <a:noAutofit/>
        </a:bodyPr>
        <a:lstStyle/>
        <a:p>
          <a:pPr marL="0" lvl="0" indent="0" algn="ctr" defTabSz="488950">
            <a:lnSpc>
              <a:spcPct val="90000"/>
            </a:lnSpc>
            <a:spcBef>
              <a:spcPct val="0"/>
            </a:spcBef>
            <a:spcAft>
              <a:spcPct val="35000"/>
            </a:spcAft>
            <a:buNone/>
          </a:pPr>
          <a:r>
            <a:rPr lang="en-GB" sz="1100" kern="1200"/>
            <a:t>Can we segment by geography and demographics?</a:t>
          </a:r>
        </a:p>
      </dsp:txBody>
      <dsp:txXfrm>
        <a:off x="0" y="393234"/>
        <a:ext cx="5731725" cy="334533"/>
      </dsp:txXfrm>
    </dsp:sp>
    <dsp:sp modelId="{413B34C0-BE27-49F8-B616-BF86BEB1DD16}">
      <dsp:nvSpPr>
        <dsp:cNvPr id="0" name=""/>
        <dsp:cNvSpPr/>
      </dsp:nvSpPr>
      <dsp:spPr>
        <a:xfrm>
          <a:off x="5731725" y="393234"/>
          <a:ext cx="5731725" cy="334533"/>
        </a:xfrm>
        <a:prstGeom prst="rect">
          <a:avLst/>
        </a:prstGeom>
        <a:solidFill>
          <a:schemeClr val="accent3">
            <a:alpha val="90000"/>
            <a:tint val="40000"/>
            <a:hueOff val="0"/>
            <a:satOff val="0"/>
            <a:lumOff val="0"/>
            <a:alphaOff val="0"/>
          </a:schemeClr>
        </a:solidFill>
        <a:ln w="12700" cap="flat" cmpd="sng" algn="ctr">
          <a:solidFill>
            <a:schemeClr val="accent3">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8232" tIns="13970" rIns="78232" bIns="13970" numCol="1" spcCol="1270" anchor="ctr" anchorCtr="0">
          <a:noAutofit/>
        </a:bodyPr>
        <a:lstStyle/>
        <a:p>
          <a:pPr marL="0" lvl="0" indent="0" algn="ctr" defTabSz="488950">
            <a:lnSpc>
              <a:spcPct val="90000"/>
            </a:lnSpc>
            <a:spcBef>
              <a:spcPct val="0"/>
            </a:spcBef>
            <a:spcAft>
              <a:spcPct val="35000"/>
            </a:spcAft>
            <a:buNone/>
          </a:pPr>
          <a:r>
            <a:rPr lang="en-GB" sz="1100" kern="1200"/>
            <a:t>How do we engage &gt;200 contractors?</a:t>
          </a:r>
        </a:p>
      </dsp:txBody>
      <dsp:txXfrm>
        <a:off x="5731725" y="393234"/>
        <a:ext cx="5731725" cy="33453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61D78A-BADB-4E9E-BE15-0DA769587B97}">
      <dsp:nvSpPr>
        <dsp:cNvPr id="0" name=""/>
        <dsp:cNvSpPr/>
      </dsp:nvSpPr>
      <dsp:spPr>
        <a:xfrm rot="10800000">
          <a:off x="1335996" y="2229"/>
          <a:ext cx="4335586" cy="975803"/>
        </a:xfrm>
        <a:prstGeom prst="homePlat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30302" tIns="53340" rIns="99568" bIns="53340" numCol="1" spcCol="1270" anchor="t" anchorCtr="0">
          <a:noAutofit/>
        </a:bodyPr>
        <a:lstStyle/>
        <a:p>
          <a:pPr marL="0" lvl="0" indent="0" algn="l" defTabSz="622300">
            <a:lnSpc>
              <a:spcPct val="90000"/>
            </a:lnSpc>
            <a:spcBef>
              <a:spcPct val="0"/>
            </a:spcBef>
            <a:spcAft>
              <a:spcPct val="35000"/>
            </a:spcAft>
            <a:buNone/>
          </a:pPr>
          <a:r>
            <a:rPr lang="en-GB" sz="1400" kern="1200">
              <a:solidFill>
                <a:schemeClr val="bg1"/>
              </a:solidFill>
            </a:rPr>
            <a:t>Reduce medicines spend &amp; promote population health</a:t>
          </a:r>
          <a:endParaRPr lang="en-GB" sz="1600" kern="1200">
            <a:solidFill>
              <a:schemeClr val="bg1"/>
            </a:solidFill>
          </a:endParaRPr>
        </a:p>
        <a:p>
          <a:pPr marL="114300" lvl="1" indent="-114300" algn="l" defTabSz="622300">
            <a:lnSpc>
              <a:spcPct val="90000"/>
            </a:lnSpc>
            <a:spcBef>
              <a:spcPct val="0"/>
            </a:spcBef>
            <a:spcAft>
              <a:spcPct val="15000"/>
            </a:spcAft>
            <a:buChar char="•"/>
          </a:pPr>
          <a:r>
            <a:rPr lang="en-GB" sz="1400" kern="1200">
              <a:solidFill>
                <a:schemeClr val="bg1"/>
              </a:solidFill>
            </a:rPr>
            <a:t>Reduce medicines not contributing to positive outcomes</a:t>
          </a:r>
        </a:p>
      </dsp:txBody>
      <dsp:txXfrm rot="10800000">
        <a:off x="1579947" y="2229"/>
        <a:ext cx="4091635" cy="975803"/>
      </dsp:txXfrm>
    </dsp:sp>
    <dsp:sp modelId="{534CB090-83F2-49C0-A4A9-DFC4D800143A}">
      <dsp:nvSpPr>
        <dsp:cNvPr id="0" name=""/>
        <dsp:cNvSpPr/>
      </dsp:nvSpPr>
      <dsp:spPr>
        <a:xfrm>
          <a:off x="848095" y="2229"/>
          <a:ext cx="975803" cy="975803"/>
        </a:xfrm>
        <a:prstGeom prst="ellipse">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6E3047F-E732-4DC4-9C0C-3DB32946CBD7}">
      <dsp:nvSpPr>
        <dsp:cNvPr id="0" name=""/>
        <dsp:cNvSpPr/>
      </dsp:nvSpPr>
      <dsp:spPr>
        <a:xfrm rot="10800000">
          <a:off x="1335996" y="1269317"/>
          <a:ext cx="4335586" cy="975803"/>
        </a:xfrm>
        <a:prstGeom prst="homePlat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30302" tIns="60960" rIns="113792" bIns="60960" numCol="1" spcCol="1270" anchor="t" anchorCtr="0">
          <a:noAutofit/>
        </a:bodyPr>
        <a:lstStyle/>
        <a:p>
          <a:pPr marL="0" lvl="0" indent="0" algn="l" defTabSz="711200">
            <a:lnSpc>
              <a:spcPct val="90000"/>
            </a:lnSpc>
            <a:spcBef>
              <a:spcPct val="0"/>
            </a:spcBef>
            <a:spcAft>
              <a:spcPct val="35000"/>
            </a:spcAft>
            <a:buNone/>
          </a:pPr>
          <a:endParaRPr lang="en-GB" sz="1600" kern="1200">
            <a:solidFill>
              <a:schemeClr val="bg1"/>
            </a:solidFill>
          </a:endParaRPr>
        </a:p>
        <a:p>
          <a:pPr marL="114300" lvl="1" indent="-114300" algn="l" defTabSz="622300">
            <a:lnSpc>
              <a:spcPct val="90000"/>
            </a:lnSpc>
            <a:spcBef>
              <a:spcPct val="0"/>
            </a:spcBef>
            <a:spcAft>
              <a:spcPct val="15000"/>
            </a:spcAft>
            <a:buChar char="•"/>
          </a:pPr>
          <a:r>
            <a:rPr lang="en-GB" sz="1400" kern="1200">
              <a:solidFill>
                <a:schemeClr val="bg1"/>
              </a:solidFill>
            </a:rPr>
            <a:t>10%+ medicines are wasted</a:t>
          </a:r>
        </a:p>
        <a:p>
          <a:pPr marL="114300" lvl="1" indent="-114300" algn="l" defTabSz="622300">
            <a:lnSpc>
              <a:spcPct val="90000"/>
            </a:lnSpc>
            <a:spcBef>
              <a:spcPct val="0"/>
            </a:spcBef>
            <a:spcAft>
              <a:spcPct val="15000"/>
            </a:spcAft>
            <a:buChar char="•"/>
          </a:pPr>
          <a:r>
            <a:rPr lang="en-GB" sz="1400" kern="1200">
              <a:solidFill>
                <a:schemeClr val="bg1"/>
              </a:solidFill>
            </a:rPr>
            <a:t>1.6 million items in Dorset per year</a:t>
          </a:r>
        </a:p>
        <a:p>
          <a:pPr marL="114300" lvl="1" indent="-114300" algn="l" defTabSz="622300">
            <a:lnSpc>
              <a:spcPct val="90000"/>
            </a:lnSpc>
            <a:spcBef>
              <a:spcPct val="0"/>
            </a:spcBef>
            <a:spcAft>
              <a:spcPct val="15000"/>
            </a:spcAft>
            <a:buChar char="•"/>
          </a:pPr>
          <a:r>
            <a:rPr lang="en-GB" sz="1400" kern="1200">
              <a:solidFill>
                <a:schemeClr val="bg1"/>
              </a:solidFill>
            </a:rPr>
            <a:t>£1.1 million per month</a:t>
          </a:r>
        </a:p>
      </dsp:txBody>
      <dsp:txXfrm rot="10800000">
        <a:off x="1579947" y="1269317"/>
        <a:ext cx="4091635" cy="975803"/>
      </dsp:txXfrm>
    </dsp:sp>
    <dsp:sp modelId="{C8513A10-D399-4008-A289-C00A23805521}">
      <dsp:nvSpPr>
        <dsp:cNvPr id="0" name=""/>
        <dsp:cNvSpPr/>
      </dsp:nvSpPr>
      <dsp:spPr>
        <a:xfrm>
          <a:off x="848095" y="1269317"/>
          <a:ext cx="975803" cy="975803"/>
        </a:xfrm>
        <a:prstGeom prst="ellipse">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29F2E21-9E09-48BC-80DB-2F5EB535B79C}">
      <dsp:nvSpPr>
        <dsp:cNvPr id="0" name=""/>
        <dsp:cNvSpPr/>
      </dsp:nvSpPr>
      <dsp:spPr>
        <a:xfrm rot="10800000">
          <a:off x="1335996" y="2536404"/>
          <a:ext cx="4335586" cy="975803"/>
        </a:xfrm>
        <a:prstGeom prst="homePlat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30302" tIns="60960" rIns="113792" bIns="60960" numCol="1" spcCol="1270" anchor="ctr" anchorCtr="0">
          <a:noAutofit/>
        </a:bodyPr>
        <a:lstStyle/>
        <a:p>
          <a:pPr marL="0" lvl="0" indent="0" algn="l" defTabSz="711200">
            <a:lnSpc>
              <a:spcPct val="90000"/>
            </a:lnSpc>
            <a:spcBef>
              <a:spcPct val="0"/>
            </a:spcBef>
            <a:spcAft>
              <a:spcPct val="35000"/>
            </a:spcAft>
            <a:buNone/>
          </a:pPr>
          <a:r>
            <a:rPr lang="en-GB" sz="1600" kern="1200">
              <a:solidFill>
                <a:schemeClr val="bg1"/>
              </a:solidFill>
            </a:rPr>
            <a:t>Improve collaboration in integrated neighbourhoods</a:t>
          </a:r>
        </a:p>
      </dsp:txBody>
      <dsp:txXfrm rot="10800000">
        <a:off x="1579947" y="2536404"/>
        <a:ext cx="4091635" cy="975803"/>
      </dsp:txXfrm>
    </dsp:sp>
    <dsp:sp modelId="{E743A907-33F4-49AF-8B90-E58FEF655C34}">
      <dsp:nvSpPr>
        <dsp:cNvPr id="0" name=""/>
        <dsp:cNvSpPr/>
      </dsp:nvSpPr>
      <dsp:spPr>
        <a:xfrm>
          <a:off x="848095" y="2536404"/>
          <a:ext cx="975803" cy="975803"/>
        </a:xfrm>
        <a:prstGeom prst="ellipse">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F8B4791-8376-4652-AD8A-520E108DDDBC}">
      <dsp:nvSpPr>
        <dsp:cNvPr id="0" name=""/>
        <dsp:cNvSpPr/>
      </dsp:nvSpPr>
      <dsp:spPr>
        <a:xfrm rot="10800000">
          <a:off x="1335996" y="3803492"/>
          <a:ext cx="4335586" cy="975803"/>
        </a:xfrm>
        <a:prstGeom prst="homePlat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30302" tIns="53340" rIns="99568" bIns="53340" numCol="1" spcCol="1270" anchor="t" anchorCtr="0">
          <a:noAutofit/>
        </a:bodyPr>
        <a:lstStyle/>
        <a:p>
          <a:pPr marL="0" lvl="0" indent="0" algn="l" defTabSz="622300">
            <a:lnSpc>
              <a:spcPct val="90000"/>
            </a:lnSpc>
            <a:spcBef>
              <a:spcPct val="0"/>
            </a:spcBef>
            <a:spcAft>
              <a:spcPct val="35000"/>
            </a:spcAft>
            <a:buNone/>
          </a:pPr>
          <a:r>
            <a:rPr lang="en-GB" sz="1400" kern="1200">
              <a:solidFill>
                <a:schemeClr val="bg1"/>
              </a:solidFill>
            </a:rPr>
            <a:t>Dorset-wide campaign</a:t>
          </a:r>
        </a:p>
        <a:p>
          <a:pPr marL="114300" lvl="1" indent="-114300" algn="l" defTabSz="622300">
            <a:lnSpc>
              <a:spcPct val="90000"/>
            </a:lnSpc>
            <a:spcBef>
              <a:spcPct val="0"/>
            </a:spcBef>
            <a:spcAft>
              <a:spcPct val="15000"/>
            </a:spcAft>
            <a:buChar char="•"/>
          </a:pPr>
          <a:r>
            <a:rPr lang="en-GB" sz="1400" kern="1200">
              <a:solidFill>
                <a:schemeClr val="bg1"/>
              </a:solidFill>
            </a:rPr>
            <a:t>Support GPs with direct messaging</a:t>
          </a:r>
        </a:p>
        <a:p>
          <a:pPr marL="114300" lvl="1" indent="-114300" algn="l" defTabSz="622300">
            <a:lnSpc>
              <a:spcPct val="90000"/>
            </a:lnSpc>
            <a:spcBef>
              <a:spcPct val="0"/>
            </a:spcBef>
            <a:spcAft>
              <a:spcPct val="15000"/>
            </a:spcAft>
            <a:buChar char="•"/>
          </a:pPr>
          <a:r>
            <a:rPr lang="en-GB" sz="1400" kern="1200">
              <a:solidFill>
                <a:schemeClr val="bg1"/>
              </a:solidFill>
            </a:rPr>
            <a:t>Reduce primary care work burden</a:t>
          </a:r>
        </a:p>
      </dsp:txBody>
      <dsp:txXfrm rot="10800000">
        <a:off x="1579947" y="3803492"/>
        <a:ext cx="4091635" cy="975803"/>
      </dsp:txXfrm>
    </dsp:sp>
    <dsp:sp modelId="{504FC302-565A-41A8-A92F-992B07F526C7}">
      <dsp:nvSpPr>
        <dsp:cNvPr id="0" name=""/>
        <dsp:cNvSpPr/>
      </dsp:nvSpPr>
      <dsp:spPr>
        <a:xfrm>
          <a:off x="848095" y="3803492"/>
          <a:ext cx="975803" cy="975803"/>
        </a:xfrm>
        <a:prstGeom prst="ellipse">
          <a:avLst/>
        </a:prstGeom>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125A0F-97D4-4FCD-9805-FC35F6AC958E}">
      <dsp:nvSpPr>
        <dsp:cNvPr id="0" name=""/>
        <dsp:cNvSpPr/>
      </dsp:nvSpPr>
      <dsp:spPr>
        <a:xfrm rot="2563045">
          <a:off x="4203403" y="3857524"/>
          <a:ext cx="839640" cy="42011"/>
        </a:xfrm>
        <a:custGeom>
          <a:avLst/>
          <a:gdLst/>
          <a:ahLst/>
          <a:cxnLst/>
          <a:rect l="0" t="0" r="0" b="0"/>
          <a:pathLst>
            <a:path>
              <a:moveTo>
                <a:pt x="0" y="21005"/>
              </a:moveTo>
              <a:lnTo>
                <a:pt x="839640" y="21005"/>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CF717EA-7F3F-4E1A-BAE7-D67A059566C0}">
      <dsp:nvSpPr>
        <dsp:cNvPr id="0" name=""/>
        <dsp:cNvSpPr/>
      </dsp:nvSpPr>
      <dsp:spPr>
        <a:xfrm>
          <a:off x="4314778" y="2708082"/>
          <a:ext cx="934157" cy="42011"/>
        </a:xfrm>
        <a:custGeom>
          <a:avLst/>
          <a:gdLst/>
          <a:ahLst/>
          <a:cxnLst/>
          <a:rect l="0" t="0" r="0" b="0"/>
          <a:pathLst>
            <a:path>
              <a:moveTo>
                <a:pt x="0" y="21005"/>
              </a:moveTo>
              <a:lnTo>
                <a:pt x="934157" y="21005"/>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8FE7C67-0767-4852-8189-4C842064D42D}">
      <dsp:nvSpPr>
        <dsp:cNvPr id="0" name=""/>
        <dsp:cNvSpPr/>
      </dsp:nvSpPr>
      <dsp:spPr>
        <a:xfrm rot="19104270">
          <a:off x="4191277" y="1551652"/>
          <a:ext cx="979583" cy="42011"/>
        </a:xfrm>
        <a:custGeom>
          <a:avLst/>
          <a:gdLst/>
          <a:ahLst/>
          <a:cxnLst/>
          <a:rect l="0" t="0" r="0" b="0"/>
          <a:pathLst>
            <a:path>
              <a:moveTo>
                <a:pt x="0" y="21005"/>
              </a:moveTo>
              <a:lnTo>
                <a:pt x="979583" y="21005"/>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55FE9E3-5C50-4B6E-8AC6-A05E3CC802BD}">
      <dsp:nvSpPr>
        <dsp:cNvPr id="0" name=""/>
        <dsp:cNvSpPr/>
      </dsp:nvSpPr>
      <dsp:spPr>
        <a:xfrm>
          <a:off x="2040582" y="1391326"/>
          <a:ext cx="2675524" cy="2675524"/>
        </a:xfrm>
        <a:prstGeom prst="ellipse">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49FF9C5-5B70-4A7E-B630-A2797BE4E757}">
      <dsp:nvSpPr>
        <dsp:cNvPr id="0" name=""/>
        <dsp:cNvSpPr/>
      </dsp:nvSpPr>
      <dsp:spPr>
        <a:xfrm>
          <a:off x="4858527" y="1448"/>
          <a:ext cx="1497779" cy="1497779"/>
        </a:xfrm>
        <a:prstGeom prst="ellipse">
          <a:avLst/>
        </a:prstGeom>
        <a:solidFill>
          <a:schemeClr val="accent2">
            <a:hueOff val="2997279"/>
            <a:satOff val="-11690"/>
            <a:lumOff val="307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GB" sz="1100" kern="1200"/>
            <a:t>Pharmacy leadership</a:t>
          </a:r>
        </a:p>
      </dsp:txBody>
      <dsp:txXfrm>
        <a:off x="5077872" y="220793"/>
        <a:ext cx="1059089" cy="1059089"/>
      </dsp:txXfrm>
    </dsp:sp>
    <dsp:sp modelId="{CE2E916D-DD9C-4124-920D-B9D9C999BE9C}">
      <dsp:nvSpPr>
        <dsp:cNvPr id="0" name=""/>
        <dsp:cNvSpPr/>
      </dsp:nvSpPr>
      <dsp:spPr>
        <a:xfrm>
          <a:off x="6506084" y="1448"/>
          <a:ext cx="2246668" cy="14977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171450" lvl="1" indent="-171450" algn="l" defTabSz="755650">
            <a:lnSpc>
              <a:spcPct val="90000"/>
            </a:lnSpc>
            <a:spcBef>
              <a:spcPct val="0"/>
            </a:spcBef>
            <a:spcAft>
              <a:spcPct val="15000"/>
            </a:spcAft>
            <a:buChar char="•"/>
          </a:pPr>
          <a:r>
            <a:rPr lang="en-GB" sz="1700" kern="1200"/>
            <a:t>Leaders &amp; team members</a:t>
          </a:r>
        </a:p>
        <a:p>
          <a:pPr marL="171450" lvl="1" indent="-171450" algn="l" defTabSz="755650">
            <a:lnSpc>
              <a:spcPct val="90000"/>
            </a:lnSpc>
            <a:spcBef>
              <a:spcPct val="0"/>
            </a:spcBef>
            <a:spcAft>
              <a:spcPct val="15000"/>
            </a:spcAft>
            <a:buChar char="•"/>
          </a:pPr>
          <a:r>
            <a:rPr lang="en-GB" sz="1700" kern="1200"/>
            <a:t>Community Pharmacy Integration Lead</a:t>
          </a:r>
        </a:p>
        <a:p>
          <a:pPr marL="171450" lvl="1" indent="-171450" algn="l" defTabSz="755650">
            <a:lnSpc>
              <a:spcPct val="90000"/>
            </a:lnSpc>
            <a:spcBef>
              <a:spcPct val="0"/>
            </a:spcBef>
            <a:spcAft>
              <a:spcPct val="15000"/>
            </a:spcAft>
            <a:buChar char="•"/>
          </a:pPr>
          <a:r>
            <a:rPr lang="en-GB" sz="1700" kern="1200"/>
            <a:t>Business analytics</a:t>
          </a:r>
        </a:p>
      </dsp:txBody>
      <dsp:txXfrm>
        <a:off x="6506084" y="1448"/>
        <a:ext cx="2246668" cy="1497779"/>
      </dsp:txXfrm>
    </dsp:sp>
    <dsp:sp modelId="{C4C275DD-448C-42A3-BF23-AF2B25F7A2AA}">
      <dsp:nvSpPr>
        <dsp:cNvPr id="0" name=""/>
        <dsp:cNvSpPr/>
      </dsp:nvSpPr>
      <dsp:spPr>
        <a:xfrm>
          <a:off x="5248935" y="1926431"/>
          <a:ext cx="1605314" cy="1605314"/>
        </a:xfrm>
        <a:prstGeom prst="ellipse">
          <a:avLst/>
        </a:prstGeom>
        <a:solidFill>
          <a:schemeClr val="accent2">
            <a:hueOff val="5994558"/>
            <a:satOff val="-23381"/>
            <a:lumOff val="614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GB" sz="1100" kern="1200"/>
            <a:t>Communications</a:t>
          </a:r>
        </a:p>
      </dsp:txBody>
      <dsp:txXfrm>
        <a:off x="5484028" y="2161524"/>
        <a:ext cx="1135128" cy="1135128"/>
      </dsp:txXfrm>
    </dsp:sp>
    <dsp:sp modelId="{48EB8E31-D3FE-4BD3-ACCD-A930FAA6B43B}">
      <dsp:nvSpPr>
        <dsp:cNvPr id="0" name=""/>
        <dsp:cNvSpPr/>
      </dsp:nvSpPr>
      <dsp:spPr>
        <a:xfrm>
          <a:off x="7014782" y="1926431"/>
          <a:ext cx="2407972" cy="16053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171450" lvl="1" indent="-171450" algn="l" defTabSz="755650">
            <a:lnSpc>
              <a:spcPct val="90000"/>
            </a:lnSpc>
            <a:spcBef>
              <a:spcPct val="0"/>
            </a:spcBef>
            <a:spcAft>
              <a:spcPct val="15000"/>
            </a:spcAft>
            <a:buChar char="•"/>
          </a:pPr>
          <a:r>
            <a:rPr lang="en-GB" sz="1700" kern="1200"/>
            <a:t>Senior Communications officer</a:t>
          </a:r>
        </a:p>
        <a:p>
          <a:pPr marL="171450" lvl="1" indent="-171450" algn="l" defTabSz="755650">
            <a:lnSpc>
              <a:spcPct val="90000"/>
            </a:lnSpc>
            <a:spcBef>
              <a:spcPct val="0"/>
            </a:spcBef>
            <a:spcAft>
              <a:spcPct val="15000"/>
            </a:spcAft>
            <a:buChar char="•"/>
          </a:pPr>
          <a:r>
            <a:rPr lang="en-GB" sz="1700" kern="1200"/>
            <a:t>Media &amp; PR Lead</a:t>
          </a:r>
        </a:p>
        <a:p>
          <a:pPr marL="171450" lvl="1" indent="-171450" algn="l" defTabSz="755650">
            <a:lnSpc>
              <a:spcPct val="90000"/>
            </a:lnSpc>
            <a:spcBef>
              <a:spcPct val="0"/>
            </a:spcBef>
            <a:spcAft>
              <a:spcPct val="15000"/>
            </a:spcAft>
            <a:buChar char="•"/>
          </a:pPr>
          <a:r>
            <a:rPr lang="en-GB" sz="1700" kern="1200"/>
            <a:t>Graphic Designer</a:t>
          </a:r>
        </a:p>
      </dsp:txBody>
      <dsp:txXfrm>
        <a:off x="7014782" y="1926431"/>
        <a:ext cx="2407972" cy="1605314"/>
      </dsp:txXfrm>
    </dsp:sp>
    <dsp:sp modelId="{CDB80088-BAC5-4B44-AE12-29F7B7D54E68}">
      <dsp:nvSpPr>
        <dsp:cNvPr id="0" name=""/>
        <dsp:cNvSpPr/>
      </dsp:nvSpPr>
      <dsp:spPr>
        <a:xfrm>
          <a:off x="4718731" y="3905181"/>
          <a:ext cx="1605314" cy="1605314"/>
        </a:xfrm>
        <a:prstGeom prst="ellipse">
          <a:avLst/>
        </a:prstGeom>
        <a:solidFill>
          <a:schemeClr val="accent2">
            <a:hueOff val="8991836"/>
            <a:satOff val="-35071"/>
            <a:lumOff val="921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GB" sz="1100" kern="1200"/>
            <a:t>Digital leadership</a:t>
          </a:r>
        </a:p>
      </dsp:txBody>
      <dsp:txXfrm>
        <a:off x="4953824" y="4140274"/>
        <a:ext cx="1135128" cy="1135128"/>
      </dsp:txXfrm>
    </dsp:sp>
    <dsp:sp modelId="{1E6FF6B5-F3CB-4A4F-92C6-C1742BE14619}">
      <dsp:nvSpPr>
        <dsp:cNvPr id="0" name=""/>
        <dsp:cNvSpPr/>
      </dsp:nvSpPr>
      <dsp:spPr>
        <a:xfrm>
          <a:off x="6484577" y="3905181"/>
          <a:ext cx="2407972" cy="16053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171450" lvl="1" indent="-171450" algn="l" defTabSz="755650">
            <a:lnSpc>
              <a:spcPct val="90000"/>
            </a:lnSpc>
            <a:spcBef>
              <a:spcPct val="0"/>
            </a:spcBef>
            <a:spcAft>
              <a:spcPct val="15000"/>
            </a:spcAft>
            <a:buChar char="•"/>
          </a:pPr>
          <a:r>
            <a:rPr lang="en-GB" sz="1700" kern="1200"/>
            <a:t>Head of Digital Access</a:t>
          </a:r>
        </a:p>
        <a:p>
          <a:pPr marL="171450" lvl="1" indent="-171450" algn="l" defTabSz="755650">
            <a:lnSpc>
              <a:spcPct val="90000"/>
            </a:lnSpc>
            <a:spcBef>
              <a:spcPct val="0"/>
            </a:spcBef>
            <a:spcAft>
              <a:spcPct val="15000"/>
            </a:spcAft>
            <a:buChar char="•"/>
          </a:pPr>
          <a:r>
            <a:rPr lang="en-GB" sz="1700" kern="1200"/>
            <a:t>Marketing &amp; Digital Lead</a:t>
          </a:r>
        </a:p>
        <a:p>
          <a:pPr marL="171450" lvl="1" indent="-171450" algn="l" defTabSz="755650">
            <a:lnSpc>
              <a:spcPct val="90000"/>
            </a:lnSpc>
            <a:spcBef>
              <a:spcPct val="0"/>
            </a:spcBef>
            <a:spcAft>
              <a:spcPct val="15000"/>
            </a:spcAft>
            <a:buChar char="•"/>
          </a:pPr>
          <a:r>
            <a:rPr lang="en-GB" sz="1700" kern="1200"/>
            <a:t>Communications &amp; Engagement Lead</a:t>
          </a:r>
        </a:p>
      </dsp:txBody>
      <dsp:txXfrm>
        <a:off x="6484577" y="3905181"/>
        <a:ext cx="2407972" cy="160531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4E503CD-B3FF-4FE1-BB95-3D09C19FA2F8}">
      <dsp:nvSpPr>
        <dsp:cNvPr id="0" name=""/>
        <dsp:cNvSpPr/>
      </dsp:nvSpPr>
      <dsp:spPr>
        <a:xfrm>
          <a:off x="0" y="2175669"/>
          <a:ext cx="5580062" cy="0"/>
        </a:xfrm>
        <a:prstGeom prst="line">
          <a:avLst/>
        </a:prstGeom>
        <a:solidFill>
          <a:sysClr val="window" lastClr="FFFFFF">
            <a:alpha val="90000"/>
            <a:hueOff val="0"/>
            <a:satOff val="0"/>
            <a:lumOff val="0"/>
            <a:alphaOff val="0"/>
          </a:sysClr>
        </a:solidFill>
        <a:ln w="19050" cap="flat" cmpd="sng" algn="ctr">
          <a:solidFill>
            <a:srgbClr val="00A499">
              <a:hueOff val="0"/>
              <a:satOff val="0"/>
              <a:lumOff val="0"/>
              <a:alphaOff val="0"/>
            </a:srgbClr>
          </a:solidFill>
          <a:prstDash val="solid"/>
          <a:miter lim="800000"/>
          <a:tailEnd type="triangle" w="lg" len="lg"/>
        </a:ln>
        <a:effectLst/>
      </dsp:spPr>
      <dsp:style>
        <a:lnRef idx="2">
          <a:scrgbClr r="0" g="0" b="0"/>
        </a:lnRef>
        <a:fillRef idx="1">
          <a:scrgbClr r="0" g="0" b="0"/>
        </a:fillRef>
        <a:effectRef idx="0">
          <a:scrgbClr r="0" g="0" b="0"/>
        </a:effectRef>
        <a:fontRef idx="minor"/>
      </dsp:style>
    </dsp:sp>
    <dsp:sp modelId="{FFD1E054-7DB1-4C15-9FEF-3146B08364D4}">
      <dsp:nvSpPr>
        <dsp:cNvPr id="0" name=""/>
        <dsp:cNvSpPr/>
      </dsp:nvSpPr>
      <dsp:spPr>
        <a:xfrm rot="8100000">
          <a:off x="61862" y="512169"/>
          <a:ext cx="298468" cy="298468"/>
        </a:xfrm>
        <a:prstGeom prst="teardrop">
          <a:avLst>
            <a:gd name="adj" fmla="val 115000"/>
          </a:avLst>
        </a:prstGeom>
        <a:solidFill>
          <a:srgbClr val="00A499">
            <a:hueOff val="0"/>
            <a:satOff val="0"/>
            <a:lumOff val="0"/>
            <a:alphaOff val="0"/>
          </a:srgbClr>
        </a:solidFill>
        <a:ln w="12700" cap="flat" cmpd="sng" algn="ctr">
          <a:solidFill>
            <a:srgbClr val="00A499">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8BFF327-0E19-4ED9-B4F2-41E5ACEE39A2}">
      <dsp:nvSpPr>
        <dsp:cNvPr id="0" name=""/>
        <dsp:cNvSpPr/>
      </dsp:nvSpPr>
      <dsp:spPr>
        <a:xfrm>
          <a:off x="95019" y="545326"/>
          <a:ext cx="232154" cy="232154"/>
        </a:xfrm>
        <a:prstGeom prst="ellipse">
          <a:avLst/>
        </a:prstGeom>
        <a:solidFill>
          <a:sysClr val="window" lastClr="FFFFFF">
            <a:alpha val="90000"/>
            <a:hueOff val="0"/>
            <a:satOff val="0"/>
            <a:lumOff val="0"/>
            <a:alphaOff val="0"/>
          </a:sys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C39CBDEA-FD41-442E-8A85-B4A1710E3CC7}">
      <dsp:nvSpPr>
        <dsp:cNvPr id="0" name=""/>
        <dsp:cNvSpPr/>
      </dsp:nvSpPr>
      <dsp:spPr>
        <a:xfrm>
          <a:off x="422146" y="887672"/>
          <a:ext cx="1446985" cy="1287996"/>
        </a:xfrm>
        <a:prstGeom prst="rect">
          <a:avLst/>
        </a:prstGeom>
        <a:noFill/>
        <a:ln>
          <a:noFill/>
        </a:ln>
        <a:effectLst/>
      </dsp:spPr>
      <dsp:style>
        <a:lnRef idx="0">
          <a:scrgbClr r="0" g="0" b="0"/>
        </a:lnRef>
        <a:fillRef idx="0">
          <a:scrgbClr r="0" g="0" b="0"/>
        </a:fillRef>
        <a:effectRef idx="0">
          <a:scrgbClr r="0" g="0" b="0"/>
        </a:effectRef>
        <a:fontRef idx="minor"/>
      </dsp:style>
    </dsp:sp>
    <dsp:sp modelId="{D99BC8FA-FEF2-4A79-8228-6B6255FF76BC}">
      <dsp:nvSpPr>
        <dsp:cNvPr id="0" name=""/>
        <dsp:cNvSpPr/>
      </dsp:nvSpPr>
      <dsp:spPr>
        <a:xfrm>
          <a:off x="422146" y="435133"/>
          <a:ext cx="1446985" cy="4525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76200" bIns="0" numCol="1" spcCol="1270" anchor="ctr" anchorCtr="0">
          <a:noAutofit/>
        </a:bodyPr>
        <a:lstStyle/>
        <a:p>
          <a:pPr marL="0" lvl="0" indent="0" algn="l" defTabSz="533400">
            <a:lnSpc>
              <a:spcPct val="90000"/>
            </a:lnSpc>
            <a:spcBef>
              <a:spcPct val="0"/>
            </a:spcBef>
            <a:spcAft>
              <a:spcPct val="35000"/>
            </a:spcAft>
            <a:buNone/>
            <a:defRPr b="1"/>
          </a:pPr>
          <a:r>
            <a:rPr lang="en-US" sz="1200" b="1" kern="1200">
              <a:solidFill>
                <a:sysClr val="windowText" lastClr="000000">
                  <a:hueOff val="0"/>
                  <a:satOff val="0"/>
                  <a:lumOff val="0"/>
                  <a:alphaOff val="0"/>
                </a:sysClr>
              </a:solidFill>
              <a:latin typeface="Arial" panose="020B0604020202020204"/>
              <a:ea typeface="+mn-ea"/>
              <a:cs typeface="+mn-cs"/>
            </a:rPr>
            <a:t>Phase 1: Public engagement &amp; behaviour change on repeat medicines Feb-Mar 24</a:t>
          </a:r>
        </a:p>
      </dsp:txBody>
      <dsp:txXfrm>
        <a:off x="422146" y="435133"/>
        <a:ext cx="1446985" cy="452539"/>
      </dsp:txXfrm>
    </dsp:sp>
    <dsp:sp modelId="{446C9621-342B-493E-8ACC-351A08A63838}">
      <dsp:nvSpPr>
        <dsp:cNvPr id="0" name=""/>
        <dsp:cNvSpPr/>
      </dsp:nvSpPr>
      <dsp:spPr>
        <a:xfrm>
          <a:off x="211096" y="887672"/>
          <a:ext cx="0" cy="1287996"/>
        </a:xfrm>
        <a:prstGeom prst="line">
          <a:avLst/>
        </a:prstGeom>
        <a:noFill/>
        <a:ln w="12700" cap="flat" cmpd="sng" algn="ctr">
          <a:solidFill>
            <a:srgbClr val="00A499">
              <a:hueOff val="0"/>
              <a:satOff val="0"/>
              <a:lumOff val="0"/>
              <a:alphaOff val="0"/>
            </a:srgbClr>
          </a:solidFill>
          <a:prstDash val="dash"/>
          <a:miter lim="800000"/>
        </a:ln>
        <a:effectLst/>
      </dsp:spPr>
      <dsp:style>
        <a:lnRef idx="1">
          <a:scrgbClr r="0" g="0" b="0"/>
        </a:lnRef>
        <a:fillRef idx="0">
          <a:scrgbClr r="0" g="0" b="0"/>
        </a:fillRef>
        <a:effectRef idx="0">
          <a:scrgbClr r="0" g="0" b="0"/>
        </a:effectRef>
        <a:fontRef idx="minor"/>
      </dsp:style>
    </dsp:sp>
    <dsp:sp modelId="{413211FA-B117-4519-97B8-1DA98302D959}">
      <dsp:nvSpPr>
        <dsp:cNvPr id="0" name=""/>
        <dsp:cNvSpPr/>
      </dsp:nvSpPr>
      <dsp:spPr>
        <a:xfrm>
          <a:off x="188328" y="2134940"/>
          <a:ext cx="75977" cy="81457"/>
        </a:xfrm>
        <a:prstGeom prst="ellipse">
          <a:avLst/>
        </a:prstGeom>
        <a:solidFill>
          <a:srgbClr val="00A499">
            <a:hueOff val="0"/>
            <a:satOff val="0"/>
            <a:lumOff val="0"/>
            <a:alphaOff val="0"/>
          </a:srgbClr>
        </a:solidFill>
        <a:ln w="635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D8AA9ED-8A9D-4C91-8E4C-0B39973CF0FA}">
      <dsp:nvSpPr>
        <dsp:cNvPr id="0" name=""/>
        <dsp:cNvSpPr/>
      </dsp:nvSpPr>
      <dsp:spPr>
        <a:xfrm rot="18900000">
          <a:off x="989583" y="3540700"/>
          <a:ext cx="298468" cy="298468"/>
        </a:xfrm>
        <a:prstGeom prst="teardrop">
          <a:avLst>
            <a:gd name="adj" fmla="val 115000"/>
          </a:avLst>
        </a:prstGeom>
        <a:solidFill>
          <a:srgbClr val="00A499">
            <a:hueOff val="2247959"/>
            <a:satOff val="-8768"/>
            <a:lumOff val="2304"/>
            <a:alphaOff val="0"/>
          </a:srgbClr>
        </a:solidFill>
        <a:ln w="12700" cap="flat" cmpd="sng" algn="ctr">
          <a:solidFill>
            <a:srgbClr val="00A499">
              <a:hueOff val="2247959"/>
              <a:satOff val="-8768"/>
              <a:lumOff val="2304"/>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79E74BB-2285-4AEC-9CFD-F9ACB8F89A25}">
      <dsp:nvSpPr>
        <dsp:cNvPr id="0" name=""/>
        <dsp:cNvSpPr/>
      </dsp:nvSpPr>
      <dsp:spPr>
        <a:xfrm>
          <a:off x="1022740" y="3573857"/>
          <a:ext cx="232154" cy="232154"/>
        </a:xfrm>
        <a:prstGeom prst="ellipse">
          <a:avLst/>
        </a:prstGeom>
        <a:solidFill>
          <a:sysClr val="window" lastClr="FFFFFF">
            <a:alpha val="90000"/>
            <a:hueOff val="0"/>
            <a:satOff val="0"/>
            <a:lumOff val="0"/>
            <a:alphaOff val="0"/>
          </a:sys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0397AE8C-0FA4-4703-BF01-45CEEF730590}">
      <dsp:nvSpPr>
        <dsp:cNvPr id="0" name=""/>
        <dsp:cNvSpPr/>
      </dsp:nvSpPr>
      <dsp:spPr>
        <a:xfrm>
          <a:off x="1349866" y="2175669"/>
          <a:ext cx="1446985" cy="1287996"/>
        </a:xfrm>
        <a:prstGeom prst="rect">
          <a:avLst/>
        </a:prstGeom>
        <a:noFill/>
        <a:ln>
          <a:noFill/>
        </a:ln>
        <a:effectLst/>
      </dsp:spPr>
      <dsp:style>
        <a:lnRef idx="0">
          <a:scrgbClr r="0" g="0" b="0"/>
        </a:lnRef>
        <a:fillRef idx="0">
          <a:scrgbClr r="0" g="0" b="0"/>
        </a:fillRef>
        <a:effectRef idx="0">
          <a:scrgbClr r="0" g="0" b="0"/>
        </a:effectRef>
        <a:fontRef idx="minor"/>
      </dsp:style>
    </dsp:sp>
    <dsp:sp modelId="{B97A9567-AE45-4F44-8969-BE383B12390B}">
      <dsp:nvSpPr>
        <dsp:cNvPr id="0" name=""/>
        <dsp:cNvSpPr/>
      </dsp:nvSpPr>
      <dsp:spPr>
        <a:xfrm>
          <a:off x="1349866" y="3463665"/>
          <a:ext cx="1446985" cy="4525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76200" bIns="0" numCol="1" spcCol="1270" anchor="ctr" anchorCtr="0">
          <a:noAutofit/>
        </a:bodyPr>
        <a:lstStyle/>
        <a:p>
          <a:pPr marL="0" lvl="0" indent="0" algn="l" defTabSz="533400">
            <a:lnSpc>
              <a:spcPct val="90000"/>
            </a:lnSpc>
            <a:spcBef>
              <a:spcPct val="0"/>
            </a:spcBef>
            <a:spcAft>
              <a:spcPct val="35000"/>
            </a:spcAft>
            <a:buNone/>
            <a:defRPr b="1"/>
          </a:pPr>
          <a:r>
            <a:rPr lang="en-US" sz="1200" b="1" kern="1200">
              <a:solidFill>
                <a:sysClr val="windowText" lastClr="000000">
                  <a:hueOff val="0"/>
                  <a:satOff val="0"/>
                  <a:lumOff val="0"/>
                  <a:alphaOff val="0"/>
                </a:sysClr>
              </a:solidFill>
              <a:latin typeface="Arial" panose="020B0604020202020204"/>
              <a:ea typeface="+mn-ea"/>
              <a:cs typeface="+mn-cs"/>
            </a:rPr>
            <a:t>Phase 2: Improve digital engagement and reduce community pharmacy overordering of repeat prescriptions</a:t>
          </a:r>
        </a:p>
      </dsp:txBody>
      <dsp:txXfrm>
        <a:off x="1349866" y="3463665"/>
        <a:ext cx="1446985" cy="452539"/>
      </dsp:txXfrm>
    </dsp:sp>
    <dsp:sp modelId="{0255AC66-4E9B-41FD-A96C-AF744C7C170C}">
      <dsp:nvSpPr>
        <dsp:cNvPr id="0" name=""/>
        <dsp:cNvSpPr/>
      </dsp:nvSpPr>
      <dsp:spPr>
        <a:xfrm>
          <a:off x="1138817" y="2175669"/>
          <a:ext cx="0" cy="1287996"/>
        </a:xfrm>
        <a:prstGeom prst="line">
          <a:avLst/>
        </a:prstGeom>
        <a:noFill/>
        <a:ln w="12700" cap="flat" cmpd="sng" algn="ctr">
          <a:solidFill>
            <a:srgbClr val="00A499">
              <a:hueOff val="1498639"/>
              <a:satOff val="-5845"/>
              <a:lumOff val="1536"/>
              <a:alphaOff val="0"/>
            </a:srgbClr>
          </a:solidFill>
          <a:prstDash val="dash"/>
          <a:miter lim="800000"/>
        </a:ln>
        <a:effectLst/>
      </dsp:spPr>
      <dsp:style>
        <a:lnRef idx="1">
          <a:scrgbClr r="0" g="0" b="0"/>
        </a:lnRef>
        <a:fillRef idx="0">
          <a:scrgbClr r="0" g="0" b="0"/>
        </a:fillRef>
        <a:effectRef idx="0">
          <a:scrgbClr r="0" g="0" b="0"/>
        </a:effectRef>
        <a:fontRef idx="minor"/>
      </dsp:style>
    </dsp:sp>
    <dsp:sp modelId="{08E886FD-0142-46FD-ACB2-66D6F6793141}">
      <dsp:nvSpPr>
        <dsp:cNvPr id="0" name=""/>
        <dsp:cNvSpPr/>
      </dsp:nvSpPr>
      <dsp:spPr>
        <a:xfrm>
          <a:off x="1116049" y="2134940"/>
          <a:ext cx="75977" cy="81457"/>
        </a:xfrm>
        <a:prstGeom prst="ellipse">
          <a:avLst/>
        </a:prstGeom>
        <a:solidFill>
          <a:srgbClr val="00A499">
            <a:hueOff val="1498639"/>
            <a:satOff val="-5845"/>
            <a:lumOff val="1536"/>
            <a:alphaOff val="0"/>
          </a:srgbClr>
        </a:solidFill>
        <a:ln w="635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219A12D-75F4-49B5-BCB0-2BF9C1AF5E15}">
      <dsp:nvSpPr>
        <dsp:cNvPr id="0" name=""/>
        <dsp:cNvSpPr/>
      </dsp:nvSpPr>
      <dsp:spPr>
        <a:xfrm rot="8100000">
          <a:off x="1917304" y="512169"/>
          <a:ext cx="298468" cy="298468"/>
        </a:xfrm>
        <a:prstGeom prst="teardrop">
          <a:avLst>
            <a:gd name="adj" fmla="val 115000"/>
          </a:avLst>
        </a:prstGeom>
        <a:solidFill>
          <a:srgbClr val="00A499">
            <a:hueOff val="4495918"/>
            <a:satOff val="-17535"/>
            <a:lumOff val="4608"/>
            <a:alphaOff val="0"/>
          </a:srgbClr>
        </a:solidFill>
        <a:ln w="12700" cap="flat" cmpd="sng" algn="ctr">
          <a:solidFill>
            <a:srgbClr val="00A499">
              <a:hueOff val="4495918"/>
              <a:satOff val="-17535"/>
              <a:lumOff val="4608"/>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AC58523-7731-4960-8CAE-22BB7C0F62AA}">
      <dsp:nvSpPr>
        <dsp:cNvPr id="0" name=""/>
        <dsp:cNvSpPr/>
      </dsp:nvSpPr>
      <dsp:spPr>
        <a:xfrm>
          <a:off x="1950461" y="545326"/>
          <a:ext cx="232154" cy="232154"/>
        </a:xfrm>
        <a:prstGeom prst="ellipse">
          <a:avLst/>
        </a:prstGeom>
        <a:solidFill>
          <a:sysClr val="window" lastClr="FFFFFF">
            <a:alpha val="90000"/>
            <a:hueOff val="0"/>
            <a:satOff val="0"/>
            <a:lumOff val="0"/>
            <a:alphaOff val="0"/>
          </a:sys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603CD473-01D4-4A82-90CA-9B75D60F7E76}">
      <dsp:nvSpPr>
        <dsp:cNvPr id="0" name=""/>
        <dsp:cNvSpPr/>
      </dsp:nvSpPr>
      <dsp:spPr>
        <a:xfrm>
          <a:off x="2277587" y="887672"/>
          <a:ext cx="1446985" cy="1287996"/>
        </a:xfrm>
        <a:prstGeom prst="rect">
          <a:avLst/>
        </a:prstGeom>
        <a:noFill/>
        <a:ln>
          <a:noFill/>
        </a:ln>
        <a:effectLst/>
      </dsp:spPr>
      <dsp:style>
        <a:lnRef idx="0">
          <a:scrgbClr r="0" g="0" b="0"/>
        </a:lnRef>
        <a:fillRef idx="0">
          <a:scrgbClr r="0" g="0" b="0"/>
        </a:fillRef>
        <a:effectRef idx="0">
          <a:scrgbClr r="0" g="0" b="0"/>
        </a:effectRef>
        <a:fontRef idx="minor"/>
      </dsp:style>
    </dsp:sp>
    <dsp:sp modelId="{183E6FFF-EEEB-4324-902B-F4282C34EA87}">
      <dsp:nvSpPr>
        <dsp:cNvPr id="0" name=""/>
        <dsp:cNvSpPr/>
      </dsp:nvSpPr>
      <dsp:spPr>
        <a:xfrm>
          <a:off x="2277587" y="435133"/>
          <a:ext cx="1446985" cy="4525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76200" bIns="0" numCol="1" spcCol="1270" anchor="ctr" anchorCtr="0">
          <a:noAutofit/>
        </a:bodyPr>
        <a:lstStyle/>
        <a:p>
          <a:pPr marL="0" lvl="0" indent="0" algn="l" defTabSz="533400">
            <a:lnSpc>
              <a:spcPct val="90000"/>
            </a:lnSpc>
            <a:spcBef>
              <a:spcPct val="0"/>
            </a:spcBef>
            <a:spcAft>
              <a:spcPct val="35000"/>
            </a:spcAft>
            <a:buNone/>
            <a:defRPr b="1"/>
          </a:pPr>
          <a:r>
            <a:rPr lang="en-US" sz="1200" b="1" kern="1200">
              <a:solidFill>
                <a:sysClr val="windowText" lastClr="000000">
                  <a:hueOff val="0"/>
                  <a:satOff val="0"/>
                  <a:lumOff val="0"/>
                  <a:alphaOff val="0"/>
                </a:sysClr>
              </a:solidFill>
              <a:latin typeface="Arial" panose="020B0604020202020204"/>
              <a:ea typeface="+mn-ea"/>
              <a:cs typeface="+mn-cs"/>
            </a:rPr>
            <a:t>Phase 3: Public campaign to support self-care Jun-Jul 24</a:t>
          </a:r>
        </a:p>
      </dsp:txBody>
      <dsp:txXfrm>
        <a:off x="2277587" y="435133"/>
        <a:ext cx="1446985" cy="452539"/>
      </dsp:txXfrm>
    </dsp:sp>
    <dsp:sp modelId="{7025C7DE-1509-4300-B15C-976368607F46}">
      <dsp:nvSpPr>
        <dsp:cNvPr id="0" name=""/>
        <dsp:cNvSpPr/>
      </dsp:nvSpPr>
      <dsp:spPr>
        <a:xfrm>
          <a:off x="2066538" y="887672"/>
          <a:ext cx="0" cy="1287996"/>
        </a:xfrm>
        <a:prstGeom prst="line">
          <a:avLst/>
        </a:prstGeom>
        <a:noFill/>
        <a:ln w="12700" cap="flat" cmpd="sng" algn="ctr">
          <a:solidFill>
            <a:srgbClr val="00A499">
              <a:hueOff val="2997279"/>
              <a:satOff val="-11690"/>
              <a:lumOff val="3072"/>
              <a:alphaOff val="0"/>
            </a:srgbClr>
          </a:solidFill>
          <a:prstDash val="dash"/>
          <a:miter lim="800000"/>
        </a:ln>
        <a:effectLst/>
      </dsp:spPr>
      <dsp:style>
        <a:lnRef idx="1">
          <a:scrgbClr r="0" g="0" b="0"/>
        </a:lnRef>
        <a:fillRef idx="0">
          <a:scrgbClr r="0" g="0" b="0"/>
        </a:fillRef>
        <a:effectRef idx="0">
          <a:scrgbClr r="0" g="0" b="0"/>
        </a:effectRef>
        <a:fontRef idx="minor"/>
      </dsp:style>
    </dsp:sp>
    <dsp:sp modelId="{A8AA30A2-FC99-472D-9222-11C1F670DFB7}">
      <dsp:nvSpPr>
        <dsp:cNvPr id="0" name=""/>
        <dsp:cNvSpPr/>
      </dsp:nvSpPr>
      <dsp:spPr>
        <a:xfrm>
          <a:off x="2043770" y="2134940"/>
          <a:ext cx="75977" cy="81457"/>
        </a:xfrm>
        <a:prstGeom prst="ellipse">
          <a:avLst/>
        </a:prstGeom>
        <a:solidFill>
          <a:srgbClr val="00A499">
            <a:hueOff val="2997279"/>
            <a:satOff val="-11690"/>
            <a:lumOff val="3072"/>
            <a:alphaOff val="0"/>
          </a:srgbClr>
        </a:solidFill>
        <a:ln w="635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15FA06A-B0B5-4EC0-8267-A494EBF2BA36}">
      <dsp:nvSpPr>
        <dsp:cNvPr id="0" name=""/>
        <dsp:cNvSpPr/>
      </dsp:nvSpPr>
      <dsp:spPr>
        <a:xfrm rot="18900000">
          <a:off x="2845025" y="3540700"/>
          <a:ext cx="298468" cy="298468"/>
        </a:xfrm>
        <a:prstGeom prst="teardrop">
          <a:avLst>
            <a:gd name="adj" fmla="val 115000"/>
          </a:avLst>
        </a:prstGeom>
        <a:solidFill>
          <a:srgbClr val="00A499">
            <a:hueOff val="6743877"/>
            <a:satOff val="-26303"/>
            <a:lumOff val="6912"/>
            <a:alphaOff val="0"/>
          </a:srgbClr>
        </a:solidFill>
        <a:ln w="12700" cap="flat" cmpd="sng" algn="ctr">
          <a:solidFill>
            <a:srgbClr val="00A499">
              <a:hueOff val="6743877"/>
              <a:satOff val="-26303"/>
              <a:lumOff val="6912"/>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2D58BEF-3CE6-4D52-B111-5A87BE3C0F59}">
      <dsp:nvSpPr>
        <dsp:cNvPr id="0" name=""/>
        <dsp:cNvSpPr/>
      </dsp:nvSpPr>
      <dsp:spPr>
        <a:xfrm>
          <a:off x="2878182" y="3573857"/>
          <a:ext cx="232154" cy="232154"/>
        </a:xfrm>
        <a:prstGeom prst="ellipse">
          <a:avLst/>
        </a:prstGeom>
        <a:solidFill>
          <a:sysClr val="window" lastClr="FFFFFF">
            <a:alpha val="90000"/>
            <a:hueOff val="0"/>
            <a:satOff val="0"/>
            <a:lumOff val="0"/>
            <a:alphaOff val="0"/>
          </a:sys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B2C31868-FDAF-47CF-B186-532DDF16861E}">
      <dsp:nvSpPr>
        <dsp:cNvPr id="0" name=""/>
        <dsp:cNvSpPr/>
      </dsp:nvSpPr>
      <dsp:spPr>
        <a:xfrm>
          <a:off x="3205308" y="2175669"/>
          <a:ext cx="1446985" cy="1287996"/>
        </a:xfrm>
        <a:prstGeom prst="rect">
          <a:avLst/>
        </a:prstGeom>
        <a:noFill/>
        <a:ln>
          <a:noFill/>
        </a:ln>
        <a:effectLst/>
      </dsp:spPr>
      <dsp:style>
        <a:lnRef idx="0">
          <a:scrgbClr r="0" g="0" b="0"/>
        </a:lnRef>
        <a:fillRef idx="0">
          <a:scrgbClr r="0" g="0" b="0"/>
        </a:fillRef>
        <a:effectRef idx="0">
          <a:scrgbClr r="0" g="0" b="0"/>
        </a:effectRef>
        <a:fontRef idx="minor"/>
      </dsp:style>
    </dsp:sp>
    <dsp:sp modelId="{6667A0EA-0018-4209-9EC8-924526837D55}">
      <dsp:nvSpPr>
        <dsp:cNvPr id="0" name=""/>
        <dsp:cNvSpPr/>
      </dsp:nvSpPr>
      <dsp:spPr>
        <a:xfrm>
          <a:off x="3205308" y="3463665"/>
          <a:ext cx="1446985" cy="4525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76200" bIns="0" numCol="1" spcCol="1270" anchor="ctr" anchorCtr="0">
          <a:noAutofit/>
        </a:bodyPr>
        <a:lstStyle/>
        <a:p>
          <a:pPr marL="0" lvl="0" indent="0" algn="l" defTabSz="533400">
            <a:lnSpc>
              <a:spcPct val="90000"/>
            </a:lnSpc>
            <a:spcBef>
              <a:spcPct val="0"/>
            </a:spcBef>
            <a:spcAft>
              <a:spcPct val="35000"/>
            </a:spcAft>
            <a:buNone/>
            <a:defRPr b="1"/>
          </a:pPr>
          <a:r>
            <a:rPr lang="en-US" sz="1200" b="1" kern="1200">
              <a:solidFill>
                <a:sysClr val="windowText" lastClr="000000">
                  <a:hueOff val="0"/>
                  <a:satOff val="0"/>
                  <a:lumOff val="0"/>
                  <a:alphaOff val="0"/>
                </a:sysClr>
              </a:solidFill>
              <a:latin typeface="Arial" panose="020B0604020202020204"/>
              <a:ea typeface="+mn-ea"/>
              <a:cs typeface="+mn-cs"/>
            </a:rPr>
            <a:t>Phase 4: Review progress including need for a local service in pharmacies to reduce waste from overordering.  Summer / Autumn 24</a:t>
          </a:r>
        </a:p>
      </dsp:txBody>
      <dsp:txXfrm>
        <a:off x="3205308" y="3463665"/>
        <a:ext cx="1446985" cy="452539"/>
      </dsp:txXfrm>
    </dsp:sp>
    <dsp:sp modelId="{C138066A-0A8F-4BCF-9322-55AA7818DAD9}">
      <dsp:nvSpPr>
        <dsp:cNvPr id="0" name=""/>
        <dsp:cNvSpPr/>
      </dsp:nvSpPr>
      <dsp:spPr>
        <a:xfrm>
          <a:off x="2994259" y="2175669"/>
          <a:ext cx="0" cy="1287996"/>
        </a:xfrm>
        <a:prstGeom prst="line">
          <a:avLst/>
        </a:prstGeom>
        <a:noFill/>
        <a:ln w="12700" cap="flat" cmpd="sng" algn="ctr">
          <a:solidFill>
            <a:srgbClr val="00A499">
              <a:hueOff val="4495918"/>
              <a:satOff val="-17535"/>
              <a:lumOff val="4608"/>
              <a:alphaOff val="0"/>
            </a:srgbClr>
          </a:solidFill>
          <a:prstDash val="dash"/>
          <a:miter lim="800000"/>
        </a:ln>
        <a:effectLst/>
      </dsp:spPr>
      <dsp:style>
        <a:lnRef idx="1">
          <a:scrgbClr r="0" g="0" b="0"/>
        </a:lnRef>
        <a:fillRef idx="0">
          <a:scrgbClr r="0" g="0" b="0"/>
        </a:fillRef>
        <a:effectRef idx="0">
          <a:scrgbClr r="0" g="0" b="0"/>
        </a:effectRef>
        <a:fontRef idx="minor"/>
      </dsp:style>
    </dsp:sp>
    <dsp:sp modelId="{7D84AB81-B692-4656-AAFE-98BB71738C1D}">
      <dsp:nvSpPr>
        <dsp:cNvPr id="0" name=""/>
        <dsp:cNvSpPr/>
      </dsp:nvSpPr>
      <dsp:spPr>
        <a:xfrm>
          <a:off x="2971491" y="2134940"/>
          <a:ext cx="75977" cy="81457"/>
        </a:xfrm>
        <a:prstGeom prst="ellipse">
          <a:avLst/>
        </a:prstGeom>
        <a:solidFill>
          <a:srgbClr val="00A499">
            <a:hueOff val="4495918"/>
            <a:satOff val="-17535"/>
            <a:lumOff val="4608"/>
            <a:alphaOff val="0"/>
          </a:srgbClr>
        </a:solidFill>
        <a:ln w="635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0C3EA94-42F1-48CC-B480-AAEBA67CC6D9}">
      <dsp:nvSpPr>
        <dsp:cNvPr id="0" name=""/>
        <dsp:cNvSpPr/>
      </dsp:nvSpPr>
      <dsp:spPr>
        <a:xfrm rot="8100000">
          <a:off x="3772746" y="512169"/>
          <a:ext cx="298468" cy="298468"/>
        </a:xfrm>
        <a:prstGeom prst="teardrop">
          <a:avLst>
            <a:gd name="adj" fmla="val 115000"/>
          </a:avLst>
        </a:prstGeom>
        <a:solidFill>
          <a:srgbClr val="00A499">
            <a:hueOff val="8991836"/>
            <a:satOff val="-35071"/>
            <a:lumOff val="9216"/>
            <a:alphaOff val="0"/>
          </a:srgbClr>
        </a:solidFill>
        <a:ln w="12700" cap="flat" cmpd="sng" algn="ctr">
          <a:solidFill>
            <a:srgbClr val="00A499">
              <a:hueOff val="8991836"/>
              <a:satOff val="-35071"/>
              <a:lumOff val="9216"/>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D4B25D4-23CD-43AE-AE08-7F5BA78338EF}">
      <dsp:nvSpPr>
        <dsp:cNvPr id="0" name=""/>
        <dsp:cNvSpPr/>
      </dsp:nvSpPr>
      <dsp:spPr>
        <a:xfrm>
          <a:off x="3805903" y="545326"/>
          <a:ext cx="232154" cy="232154"/>
        </a:xfrm>
        <a:prstGeom prst="ellipse">
          <a:avLst/>
        </a:prstGeom>
        <a:solidFill>
          <a:sysClr val="window" lastClr="FFFFFF">
            <a:alpha val="90000"/>
            <a:hueOff val="0"/>
            <a:satOff val="0"/>
            <a:lumOff val="0"/>
            <a:alphaOff val="0"/>
          </a:sys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C2B653CC-A5B2-4890-B9F1-4AD7B9AE0FD1}">
      <dsp:nvSpPr>
        <dsp:cNvPr id="0" name=""/>
        <dsp:cNvSpPr/>
      </dsp:nvSpPr>
      <dsp:spPr>
        <a:xfrm>
          <a:off x="4133029" y="887672"/>
          <a:ext cx="1446985" cy="1287996"/>
        </a:xfrm>
        <a:prstGeom prst="rect">
          <a:avLst/>
        </a:prstGeom>
        <a:noFill/>
        <a:ln>
          <a:noFill/>
        </a:ln>
        <a:effectLst/>
      </dsp:spPr>
      <dsp:style>
        <a:lnRef idx="0">
          <a:scrgbClr r="0" g="0" b="0"/>
        </a:lnRef>
        <a:fillRef idx="0">
          <a:scrgbClr r="0" g="0" b="0"/>
        </a:fillRef>
        <a:effectRef idx="0">
          <a:scrgbClr r="0" g="0" b="0"/>
        </a:effectRef>
        <a:fontRef idx="minor"/>
      </dsp:style>
    </dsp:sp>
    <dsp:sp modelId="{72DF176E-B351-4010-B1F9-9F099A2E1307}">
      <dsp:nvSpPr>
        <dsp:cNvPr id="0" name=""/>
        <dsp:cNvSpPr/>
      </dsp:nvSpPr>
      <dsp:spPr>
        <a:xfrm>
          <a:off x="4133029" y="435133"/>
          <a:ext cx="1446985" cy="4525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76200" bIns="0" numCol="1" spcCol="1270" anchor="ctr" anchorCtr="0">
          <a:noAutofit/>
        </a:bodyPr>
        <a:lstStyle/>
        <a:p>
          <a:pPr marL="0" lvl="0" indent="0" algn="l" defTabSz="533400">
            <a:lnSpc>
              <a:spcPct val="90000"/>
            </a:lnSpc>
            <a:spcBef>
              <a:spcPct val="0"/>
            </a:spcBef>
            <a:spcAft>
              <a:spcPct val="35000"/>
            </a:spcAft>
            <a:buNone/>
            <a:defRPr b="1"/>
          </a:pPr>
          <a:r>
            <a:rPr lang="en-US" sz="1200" b="1" kern="1200">
              <a:solidFill>
                <a:sysClr val="windowText" lastClr="000000">
                  <a:hueOff val="0"/>
                  <a:satOff val="0"/>
                  <a:lumOff val="0"/>
                  <a:alphaOff val="0"/>
                </a:sysClr>
              </a:solidFill>
              <a:latin typeface="Arial" panose="020B0604020202020204"/>
              <a:ea typeface="+mn-ea"/>
              <a:cs typeface="+mn-cs"/>
            </a:rPr>
            <a:t>Phase 5: Re-run Only Order What You Need Feb –Mar 25 </a:t>
          </a:r>
          <a:endParaRPr lang="en-US" sz="1400" b="1" kern="1200">
            <a:solidFill>
              <a:sysClr val="windowText" lastClr="000000">
                <a:hueOff val="0"/>
                <a:satOff val="0"/>
                <a:lumOff val="0"/>
                <a:alphaOff val="0"/>
              </a:sysClr>
            </a:solidFill>
            <a:latin typeface="Arial" panose="020B0604020202020204"/>
            <a:ea typeface="+mn-ea"/>
            <a:cs typeface="+mn-cs"/>
          </a:endParaRPr>
        </a:p>
      </dsp:txBody>
      <dsp:txXfrm>
        <a:off x="4133029" y="435133"/>
        <a:ext cx="1446985" cy="452539"/>
      </dsp:txXfrm>
    </dsp:sp>
    <dsp:sp modelId="{9A4EAE87-A360-48D3-9544-0910C9B237B2}">
      <dsp:nvSpPr>
        <dsp:cNvPr id="0" name=""/>
        <dsp:cNvSpPr/>
      </dsp:nvSpPr>
      <dsp:spPr>
        <a:xfrm>
          <a:off x="3921980" y="887672"/>
          <a:ext cx="0" cy="1287996"/>
        </a:xfrm>
        <a:prstGeom prst="line">
          <a:avLst/>
        </a:prstGeom>
        <a:noFill/>
        <a:ln w="12700" cap="flat" cmpd="sng" algn="ctr">
          <a:solidFill>
            <a:srgbClr val="00A499">
              <a:hueOff val="7493197"/>
              <a:satOff val="-29226"/>
              <a:lumOff val="7680"/>
              <a:alphaOff val="0"/>
            </a:srgbClr>
          </a:solidFill>
          <a:prstDash val="dash"/>
          <a:miter lim="800000"/>
        </a:ln>
        <a:effectLst/>
      </dsp:spPr>
      <dsp:style>
        <a:lnRef idx="1">
          <a:scrgbClr r="0" g="0" b="0"/>
        </a:lnRef>
        <a:fillRef idx="0">
          <a:scrgbClr r="0" g="0" b="0"/>
        </a:fillRef>
        <a:effectRef idx="0">
          <a:scrgbClr r="0" g="0" b="0"/>
        </a:effectRef>
        <a:fontRef idx="minor"/>
      </dsp:style>
    </dsp:sp>
    <dsp:sp modelId="{FFC956C1-BC0C-4510-97FC-1D87D8E78F68}">
      <dsp:nvSpPr>
        <dsp:cNvPr id="0" name=""/>
        <dsp:cNvSpPr/>
      </dsp:nvSpPr>
      <dsp:spPr>
        <a:xfrm>
          <a:off x="3899211" y="2134940"/>
          <a:ext cx="75977" cy="81457"/>
        </a:xfrm>
        <a:prstGeom prst="ellipse">
          <a:avLst/>
        </a:prstGeom>
        <a:solidFill>
          <a:srgbClr val="00A499">
            <a:hueOff val="7493197"/>
            <a:satOff val="-29226"/>
            <a:lumOff val="7680"/>
            <a:alphaOff val="0"/>
          </a:srgbClr>
        </a:solidFill>
        <a:ln w="635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3FD546-5205-40E1-ABF8-92FF7E1A70D6}">
      <dsp:nvSpPr>
        <dsp:cNvPr id="0" name=""/>
        <dsp:cNvSpPr/>
      </dsp:nvSpPr>
      <dsp:spPr>
        <a:xfrm>
          <a:off x="0" y="0"/>
          <a:ext cx="4464000" cy="95729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a:t>Collaboration on proposals</a:t>
          </a:r>
          <a:endParaRPr lang="en-GB" sz="1800" kern="1200"/>
        </a:p>
      </dsp:txBody>
      <dsp:txXfrm>
        <a:off x="28038" y="28038"/>
        <a:ext cx="3350113" cy="901218"/>
      </dsp:txXfrm>
    </dsp:sp>
    <dsp:sp modelId="{6FDBA2E8-2388-49FC-BC66-17D71F4B471B}">
      <dsp:nvSpPr>
        <dsp:cNvPr id="0" name=""/>
        <dsp:cNvSpPr/>
      </dsp:nvSpPr>
      <dsp:spPr>
        <a:xfrm>
          <a:off x="373860" y="1131347"/>
          <a:ext cx="4464000" cy="957294"/>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a:t>Consultation</a:t>
          </a:r>
          <a:endParaRPr lang="en-GB" sz="1800" kern="1200"/>
        </a:p>
      </dsp:txBody>
      <dsp:txXfrm>
        <a:off x="401898" y="1159385"/>
        <a:ext cx="3411822" cy="901218"/>
      </dsp:txXfrm>
    </dsp:sp>
    <dsp:sp modelId="{5997109E-313D-4712-98BE-3DF5FBF9B351}">
      <dsp:nvSpPr>
        <dsp:cNvPr id="0" name=""/>
        <dsp:cNvSpPr/>
      </dsp:nvSpPr>
      <dsp:spPr>
        <a:xfrm>
          <a:off x="742140" y="2262695"/>
          <a:ext cx="4464000" cy="9572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a:t>ICB director socialisation</a:t>
          </a:r>
          <a:endParaRPr lang="en-GB" sz="1800" kern="1200"/>
        </a:p>
      </dsp:txBody>
      <dsp:txXfrm>
        <a:off x="770178" y="2290733"/>
        <a:ext cx="3417402" cy="901218"/>
      </dsp:txXfrm>
    </dsp:sp>
    <dsp:sp modelId="{2BBB5E95-D8C5-41A7-A05A-C60DD438D212}">
      <dsp:nvSpPr>
        <dsp:cNvPr id="0" name=""/>
        <dsp:cNvSpPr/>
      </dsp:nvSpPr>
      <dsp:spPr>
        <a:xfrm>
          <a:off x="1116000" y="3394043"/>
          <a:ext cx="4464000" cy="95729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a:t>ICB executive approval for human resource and finance allocation of finance for phase 1</a:t>
          </a:r>
          <a:endParaRPr lang="en-GB" sz="1800" kern="1200"/>
        </a:p>
      </dsp:txBody>
      <dsp:txXfrm>
        <a:off x="1144038" y="3422081"/>
        <a:ext cx="3411822" cy="901218"/>
      </dsp:txXfrm>
    </dsp:sp>
    <dsp:sp modelId="{4F28C9C5-5626-4B55-88A9-A28CB013DFB4}">
      <dsp:nvSpPr>
        <dsp:cNvPr id="0" name=""/>
        <dsp:cNvSpPr/>
      </dsp:nvSpPr>
      <dsp:spPr>
        <a:xfrm>
          <a:off x="3841758" y="733200"/>
          <a:ext cx="622241" cy="622241"/>
        </a:xfrm>
        <a:prstGeom prst="downArrow">
          <a:avLst>
            <a:gd name="adj1" fmla="val 55000"/>
            <a:gd name="adj2" fmla="val 45000"/>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marL="0" lvl="0" indent="0" algn="ctr" defTabSz="1289050">
            <a:lnSpc>
              <a:spcPct val="90000"/>
            </a:lnSpc>
            <a:spcBef>
              <a:spcPct val="0"/>
            </a:spcBef>
            <a:spcAft>
              <a:spcPct val="35000"/>
            </a:spcAft>
            <a:buNone/>
          </a:pPr>
          <a:endParaRPr lang="en-GB" sz="2900" kern="1200"/>
        </a:p>
      </dsp:txBody>
      <dsp:txXfrm>
        <a:off x="3981762" y="733200"/>
        <a:ext cx="342233" cy="468236"/>
      </dsp:txXfrm>
    </dsp:sp>
    <dsp:sp modelId="{60862CFC-5CED-4106-915F-F4CE2110C7C4}">
      <dsp:nvSpPr>
        <dsp:cNvPr id="0" name=""/>
        <dsp:cNvSpPr/>
      </dsp:nvSpPr>
      <dsp:spPr>
        <a:xfrm>
          <a:off x="4215618" y="1864548"/>
          <a:ext cx="622241" cy="622241"/>
        </a:xfrm>
        <a:prstGeom prst="downArrow">
          <a:avLst>
            <a:gd name="adj1" fmla="val 55000"/>
            <a:gd name="adj2" fmla="val 45000"/>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marL="0" lvl="0" indent="0" algn="ctr" defTabSz="1289050">
            <a:lnSpc>
              <a:spcPct val="90000"/>
            </a:lnSpc>
            <a:spcBef>
              <a:spcPct val="0"/>
            </a:spcBef>
            <a:spcAft>
              <a:spcPct val="35000"/>
            </a:spcAft>
            <a:buNone/>
          </a:pPr>
          <a:endParaRPr lang="en-GB" sz="2900" kern="1200"/>
        </a:p>
      </dsp:txBody>
      <dsp:txXfrm>
        <a:off x="4355622" y="1864548"/>
        <a:ext cx="342233" cy="468236"/>
      </dsp:txXfrm>
    </dsp:sp>
    <dsp:sp modelId="{D7CD02F4-A47D-438C-9D01-654156374EBF}">
      <dsp:nvSpPr>
        <dsp:cNvPr id="0" name=""/>
        <dsp:cNvSpPr/>
      </dsp:nvSpPr>
      <dsp:spPr>
        <a:xfrm>
          <a:off x="4583898" y="2995896"/>
          <a:ext cx="622241" cy="622241"/>
        </a:xfrm>
        <a:prstGeom prst="downArrow">
          <a:avLst>
            <a:gd name="adj1" fmla="val 55000"/>
            <a:gd name="adj2" fmla="val 45000"/>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marL="0" lvl="0" indent="0" algn="ctr" defTabSz="1289050">
            <a:lnSpc>
              <a:spcPct val="90000"/>
            </a:lnSpc>
            <a:spcBef>
              <a:spcPct val="0"/>
            </a:spcBef>
            <a:spcAft>
              <a:spcPct val="35000"/>
            </a:spcAft>
            <a:buNone/>
          </a:pPr>
          <a:endParaRPr lang="en-GB" sz="2900" kern="1200"/>
        </a:p>
      </dsp:txBody>
      <dsp:txXfrm>
        <a:off x="4723902" y="2995896"/>
        <a:ext cx="342233" cy="46823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84ADDC-E48F-4763-B74F-C34F84AF6A4E}">
      <dsp:nvSpPr>
        <dsp:cNvPr id="0" name=""/>
        <dsp:cNvSpPr/>
      </dsp:nvSpPr>
      <dsp:spPr>
        <a:xfrm>
          <a:off x="0" y="205749"/>
          <a:ext cx="5580000" cy="444600"/>
        </a:xfrm>
        <a:prstGeom prst="round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rtl="0">
            <a:lnSpc>
              <a:spcPct val="90000"/>
            </a:lnSpc>
            <a:spcBef>
              <a:spcPct val="0"/>
            </a:spcBef>
            <a:spcAft>
              <a:spcPct val="35000"/>
            </a:spcAft>
            <a:buNone/>
          </a:pPr>
          <a:r>
            <a:rPr lang="en-US" sz="1900" kern="1200">
              <a:latin typeface="Arial" panose="020B0604020202020204"/>
            </a:rPr>
            <a:t>General Practice Representation</a:t>
          </a:r>
          <a:endParaRPr lang="en-US" sz="1900" kern="1200"/>
        </a:p>
      </dsp:txBody>
      <dsp:txXfrm>
        <a:off x="21704" y="227453"/>
        <a:ext cx="5536592" cy="401192"/>
      </dsp:txXfrm>
    </dsp:sp>
    <dsp:sp modelId="{44F35B29-0DB7-4914-A1B9-1FF1A693AE40}">
      <dsp:nvSpPr>
        <dsp:cNvPr id="0" name=""/>
        <dsp:cNvSpPr/>
      </dsp:nvSpPr>
      <dsp:spPr>
        <a:xfrm>
          <a:off x="0" y="705069"/>
          <a:ext cx="5580000" cy="444600"/>
        </a:xfrm>
        <a:prstGeom prst="round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rtl="0">
            <a:lnSpc>
              <a:spcPct val="90000"/>
            </a:lnSpc>
            <a:spcBef>
              <a:spcPct val="0"/>
            </a:spcBef>
            <a:spcAft>
              <a:spcPct val="35000"/>
            </a:spcAft>
            <a:buNone/>
          </a:pPr>
          <a:r>
            <a:rPr lang="en-US" sz="1900" kern="1200">
              <a:latin typeface="Arial" panose="020B0604020202020204"/>
            </a:rPr>
            <a:t>Community Pharmacy Dorset</a:t>
          </a:r>
          <a:endParaRPr lang="en-US" sz="1900" kern="1200"/>
        </a:p>
      </dsp:txBody>
      <dsp:txXfrm>
        <a:off x="21704" y="726773"/>
        <a:ext cx="5536592" cy="401192"/>
      </dsp:txXfrm>
    </dsp:sp>
    <dsp:sp modelId="{1F86E539-D65C-4A61-9E9E-062CC2B64AD6}">
      <dsp:nvSpPr>
        <dsp:cNvPr id="0" name=""/>
        <dsp:cNvSpPr/>
      </dsp:nvSpPr>
      <dsp:spPr>
        <a:xfrm>
          <a:off x="0" y="1204389"/>
          <a:ext cx="5580000" cy="444600"/>
        </a:xfrm>
        <a:prstGeom prst="round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rtl="0">
            <a:lnSpc>
              <a:spcPct val="90000"/>
            </a:lnSpc>
            <a:spcBef>
              <a:spcPct val="0"/>
            </a:spcBef>
            <a:spcAft>
              <a:spcPct val="35000"/>
            </a:spcAft>
            <a:buNone/>
          </a:pPr>
          <a:r>
            <a:rPr lang="en-US" sz="1900" kern="1200">
              <a:latin typeface="Arial" panose="020B0604020202020204"/>
            </a:rPr>
            <a:t>Patient engagement groups</a:t>
          </a:r>
        </a:p>
      </dsp:txBody>
      <dsp:txXfrm>
        <a:off x="21704" y="1226093"/>
        <a:ext cx="5536592" cy="401192"/>
      </dsp:txXfrm>
    </dsp:sp>
    <dsp:sp modelId="{4E1A6FAE-8943-4F01-B789-7CD8915296C4}">
      <dsp:nvSpPr>
        <dsp:cNvPr id="0" name=""/>
        <dsp:cNvSpPr/>
      </dsp:nvSpPr>
      <dsp:spPr>
        <a:xfrm>
          <a:off x="0" y="1703709"/>
          <a:ext cx="5580000" cy="444600"/>
        </a:xfrm>
        <a:prstGeom prst="round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rtl="0">
            <a:lnSpc>
              <a:spcPct val="90000"/>
            </a:lnSpc>
            <a:spcBef>
              <a:spcPct val="0"/>
            </a:spcBef>
            <a:spcAft>
              <a:spcPct val="35000"/>
            </a:spcAft>
            <a:buNone/>
          </a:pPr>
          <a:r>
            <a:rPr lang="en-US" sz="1900" kern="1200">
              <a:latin typeface="Arial" panose="020B0604020202020204"/>
            </a:rPr>
            <a:t>ICB deputy director collaboration and socialisation</a:t>
          </a:r>
          <a:endParaRPr lang="en-US" sz="1900" kern="1200"/>
        </a:p>
      </dsp:txBody>
      <dsp:txXfrm>
        <a:off x="21704" y="1725413"/>
        <a:ext cx="5536592" cy="401192"/>
      </dsp:txXfrm>
    </dsp:sp>
    <dsp:sp modelId="{0735DF3D-DEA1-4ADA-8A03-5AE18B5C59CB}">
      <dsp:nvSpPr>
        <dsp:cNvPr id="0" name=""/>
        <dsp:cNvSpPr/>
      </dsp:nvSpPr>
      <dsp:spPr>
        <a:xfrm>
          <a:off x="0" y="2203029"/>
          <a:ext cx="5580000" cy="444600"/>
        </a:xfrm>
        <a:prstGeom prst="round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rtl="0">
            <a:lnSpc>
              <a:spcPct val="90000"/>
            </a:lnSpc>
            <a:spcBef>
              <a:spcPct val="0"/>
            </a:spcBef>
            <a:spcAft>
              <a:spcPct val="35000"/>
            </a:spcAft>
            <a:buNone/>
          </a:pPr>
          <a:r>
            <a:rPr lang="en-US" sz="1900" kern="1200">
              <a:latin typeface="Arial" panose="020B0604020202020204"/>
            </a:rPr>
            <a:t>Senior Pharmacy Leaders</a:t>
          </a:r>
          <a:endParaRPr lang="en-US" sz="1900" kern="1200"/>
        </a:p>
      </dsp:txBody>
      <dsp:txXfrm>
        <a:off x="21704" y="2224733"/>
        <a:ext cx="5536592" cy="401192"/>
      </dsp:txXfrm>
    </dsp:sp>
    <dsp:sp modelId="{A6B6F6B5-9DE5-4880-9672-A9BFCF0BB2F5}">
      <dsp:nvSpPr>
        <dsp:cNvPr id="0" name=""/>
        <dsp:cNvSpPr/>
      </dsp:nvSpPr>
      <dsp:spPr>
        <a:xfrm>
          <a:off x="0" y="2702349"/>
          <a:ext cx="5580000" cy="444600"/>
        </a:xfrm>
        <a:prstGeom prst="round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rtl="0">
            <a:lnSpc>
              <a:spcPct val="90000"/>
            </a:lnSpc>
            <a:spcBef>
              <a:spcPct val="0"/>
            </a:spcBef>
            <a:spcAft>
              <a:spcPct val="35000"/>
            </a:spcAft>
            <a:buNone/>
          </a:pPr>
          <a:r>
            <a:rPr lang="en-US" sz="1900" kern="1200">
              <a:latin typeface="Arial" panose="020B0604020202020204"/>
            </a:rPr>
            <a:t>Practice managers</a:t>
          </a:r>
        </a:p>
      </dsp:txBody>
      <dsp:txXfrm>
        <a:off x="21704" y="2724053"/>
        <a:ext cx="5536592" cy="401192"/>
      </dsp:txXfrm>
    </dsp:sp>
    <dsp:sp modelId="{49102061-FB74-4AAC-BD82-DA4616B06083}">
      <dsp:nvSpPr>
        <dsp:cNvPr id="0" name=""/>
        <dsp:cNvSpPr/>
      </dsp:nvSpPr>
      <dsp:spPr>
        <a:xfrm>
          <a:off x="0" y="3201669"/>
          <a:ext cx="5580000" cy="444600"/>
        </a:xfrm>
        <a:prstGeom prst="round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rtl="0">
            <a:lnSpc>
              <a:spcPct val="90000"/>
            </a:lnSpc>
            <a:spcBef>
              <a:spcPct val="0"/>
            </a:spcBef>
            <a:spcAft>
              <a:spcPct val="35000"/>
            </a:spcAft>
            <a:buNone/>
          </a:pPr>
          <a:r>
            <a:rPr lang="en-US" sz="1900" kern="1200">
              <a:latin typeface="Arial" panose="020B0604020202020204"/>
            </a:rPr>
            <a:t>Digital care co-ordinators</a:t>
          </a:r>
        </a:p>
      </dsp:txBody>
      <dsp:txXfrm>
        <a:off x="21704" y="3223373"/>
        <a:ext cx="5536592" cy="401192"/>
      </dsp:txXfrm>
    </dsp:sp>
    <dsp:sp modelId="{680B3D44-B83A-45AD-BE6D-AF7DB0B34BD5}">
      <dsp:nvSpPr>
        <dsp:cNvPr id="0" name=""/>
        <dsp:cNvSpPr/>
      </dsp:nvSpPr>
      <dsp:spPr>
        <a:xfrm>
          <a:off x="0" y="3700989"/>
          <a:ext cx="5580000" cy="444600"/>
        </a:xfrm>
        <a:prstGeom prst="round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rtl="0">
            <a:lnSpc>
              <a:spcPct val="90000"/>
            </a:lnSpc>
            <a:spcBef>
              <a:spcPct val="0"/>
            </a:spcBef>
            <a:spcAft>
              <a:spcPct val="35000"/>
            </a:spcAft>
            <a:buNone/>
          </a:pPr>
          <a:r>
            <a:rPr lang="en-US" sz="1900" kern="1200">
              <a:latin typeface="Arial" panose="020B0604020202020204"/>
            </a:rPr>
            <a:t>Bournemouth University research partners</a:t>
          </a:r>
        </a:p>
      </dsp:txBody>
      <dsp:txXfrm>
        <a:off x="21704" y="3722693"/>
        <a:ext cx="5536592" cy="401192"/>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93466D-7F90-4971-8E0A-E31DE2CB313B}">
      <dsp:nvSpPr>
        <dsp:cNvPr id="0" name=""/>
        <dsp:cNvSpPr/>
      </dsp:nvSpPr>
      <dsp:spPr>
        <a:xfrm>
          <a:off x="1897715" y="1403741"/>
          <a:ext cx="1784216" cy="1543419"/>
        </a:xfrm>
        <a:prstGeom prst="hexagon">
          <a:avLst>
            <a:gd name="adj" fmla="val 28570"/>
            <a:gd name="vf" fmla="val 115470"/>
          </a:avLst>
        </a:prstGeom>
        <a:solidFill>
          <a:srgbClr val="FF006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GB" sz="1800" b="1" kern="1200"/>
            <a:t>Only Order What You Need</a:t>
          </a:r>
        </a:p>
        <a:p>
          <a:pPr marL="0" lvl="0" indent="0" algn="ctr" defTabSz="800100">
            <a:lnSpc>
              <a:spcPct val="90000"/>
            </a:lnSpc>
            <a:spcBef>
              <a:spcPct val="0"/>
            </a:spcBef>
            <a:spcAft>
              <a:spcPct val="35000"/>
            </a:spcAft>
            <a:buNone/>
          </a:pPr>
          <a:r>
            <a:rPr lang="en-GB" sz="1800" b="1" kern="1200"/>
            <a:t>Website</a:t>
          </a:r>
        </a:p>
      </dsp:txBody>
      <dsp:txXfrm>
        <a:off x="2193385" y="1659507"/>
        <a:ext cx="1192876" cy="1031887"/>
      </dsp:txXfrm>
    </dsp:sp>
    <dsp:sp modelId="{62244088-E8E3-477A-9F81-444050EA2D8F}">
      <dsp:nvSpPr>
        <dsp:cNvPr id="0" name=""/>
        <dsp:cNvSpPr/>
      </dsp:nvSpPr>
      <dsp:spPr>
        <a:xfrm>
          <a:off x="3014977" y="665319"/>
          <a:ext cx="673179" cy="580033"/>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2BA4E06-8E9B-43C9-A6CC-5750D55891F8}">
      <dsp:nvSpPr>
        <dsp:cNvPr id="0" name=""/>
        <dsp:cNvSpPr/>
      </dsp:nvSpPr>
      <dsp:spPr>
        <a:xfrm>
          <a:off x="2062067" y="0"/>
          <a:ext cx="1462152" cy="1264933"/>
        </a:xfrm>
        <a:prstGeom prst="hexagon">
          <a:avLst>
            <a:gd name="adj" fmla="val 28570"/>
            <a:gd name="vf" fmla="val 115470"/>
          </a:avLst>
        </a:prstGeom>
        <a:solidFill>
          <a:srgbClr val="92D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GB" sz="1200" b="1" kern="1200">
              <a:solidFill>
                <a:schemeClr val="tx1"/>
              </a:solidFill>
            </a:rPr>
            <a:t>Smart Radio</a:t>
          </a:r>
        </a:p>
      </dsp:txBody>
      <dsp:txXfrm>
        <a:off x="2304377" y="209626"/>
        <a:ext cx="977532" cy="845681"/>
      </dsp:txXfrm>
    </dsp:sp>
    <dsp:sp modelId="{038B8B89-A086-4F61-B657-9FA0BCBF27E8}">
      <dsp:nvSpPr>
        <dsp:cNvPr id="0" name=""/>
        <dsp:cNvSpPr/>
      </dsp:nvSpPr>
      <dsp:spPr>
        <a:xfrm>
          <a:off x="3800630" y="1749673"/>
          <a:ext cx="673179" cy="580033"/>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9FC8616-B137-4F4B-A923-A72A0F0692F2}">
      <dsp:nvSpPr>
        <dsp:cNvPr id="0" name=""/>
        <dsp:cNvSpPr/>
      </dsp:nvSpPr>
      <dsp:spPr>
        <a:xfrm>
          <a:off x="3403031" y="778019"/>
          <a:ext cx="1462152" cy="1264933"/>
        </a:xfrm>
        <a:prstGeom prst="hexagon">
          <a:avLst>
            <a:gd name="adj" fmla="val 28570"/>
            <a:gd name="vf" fmla="val 115470"/>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GB" sz="1200" b="1" kern="1200">
              <a:solidFill>
                <a:schemeClr val="tx1"/>
              </a:solidFill>
            </a:rPr>
            <a:t>Traditional Media</a:t>
          </a:r>
        </a:p>
      </dsp:txBody>
      <dsp:txXfrm>
        <a:off x="3645341" y="987645"/>
        <a:ext cx="977532" cy="845681"/>
      </dsp:txXfrm>
    </dsp:sp>
    <dsp:sp modelId="{0FA91201-3D19-48ED-94ED-3EDCD7C4045F}">
      <dsp:nvSpPr>
        <dsp:cNvPr id="0" name=""/>
        <dsp:cNvSpPr/>
      </dsp:nvSpPr>
      <dsp:spPr>
        <a:xfrm>
          <a:off x="3254865" y="2973704"/>
          <a:ext cx="673179" cy="580033"/>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60D1A74-5C7D-4807-BEA2-0FD762704F69}">
      <dsp:nvSpPr>
        <dsp:cNvPr id="0" name=""/>
        <dsp:cNvSpPr/>
      </dsp:nvSpPr>
      <dsp:spPr>
        <a:xfrm>
          <a:off x="3403031" y="2307514"/>
          <a:ext cx="1462152" cy="1264933"/>
        </a:xfrm>
        <a:prstGeom prst="hexagon">
          <a:avLst>
            <a:gd name="adj" fmla="val 28570"/>
            <a:gd name="vf" fmla="val 115470"/>
          </a:avLst>
        </a:prstGeom>
        <a:solidFill>
          <a:srgbClr val="92D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GB" sz="1200" b="1" kern="1200">
              <a:solidFill>
                <a:schemeClr val="tx1"/>
              </a:solidFill>
            </a:rPr>
            <a:t>Social Media </a:t>
          </a:r>
        </a:p>
      </dsp:txBody>
      <dsp:txXfrm>
        <a:off x="3645341" y="2517140"/>
        <a:ext cx="977532" cy="845681"/>
      </dsp:txXfrm>
    </dsp:sp>
    <dsp:sp modelId="{3F8C0AC0-EB22-4572-951C-A21FAC631EF7}">
      <dsp:nvSpPr>
        <dsp:cNvPr id="0" name=""/>
        <dsp:cNvSpPr/>
      </dsp:nvSpPr>
      <dsp:spPr>
        <a:xfrm>
          <a:off x="1901035" y="3100763"/>
          <a:ext cx="673179" cy="580033"/>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4C946DE-6BA2-4629-A192-DD5E7A142A89}">
      <dsp:nvSpPr>
        <dsp:cNvPr id="0" name=""/>
        <dsp:cNvSpPr/>
      </dsp:nvSpPr>
      <dsp:spPr>
        <a:xfrm>
          <a:off x="2062067" y="3086404"/>
          <a:ext cx="1462152" cy="1264933"/>
        </a:xfrm>
        <a:prstGeom prst="hexagon">
          <a:avLst>
            <a:gd name="adj" fmla="val 28570"/>
            <a:gd name="vf" fmla="val 115470"/>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GB" sz="1200" b="1" kern="1200">
              <a:solidFill>
                <a:schemeClr val="tx1"/>
              </a:solidFill>
            </a:rPr>
            <a:t>Patient Participation Groups</a:t>
          </a:r>
        </a:p>
      </dsp:txBody>
      <dsp:txXfrm>
        <a:off x="2304377" y="3296030"/>
        <a:ext cx="977532" cy="845681"/>
      </dsp:txXfrm>
    </dsp:sp>
    <dsp:sp modelId="{28AF9476-BC7E-4560-937B-FF8DE9BBA375}">
      <dsp:nvSpPr>
        <dsp:cNvPr id="0" name=""/>
        <dsp:cNvSpPr/>
      </dsp:nvSpPr>
      <dsp:spPr>
        <a:xfrm>
          <a:off x="1102516" y="2016845"/>
          <a:ext cx="673179" cy="580033"/>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E0E8C29-32B3-4211-8EF4-28E1C3385A6A}">
      <dsp:nvSpPr>
        <dsp:cNvPr id="0" name=""/>
        <dsp:cNvSpPr/>
      </dsp:nvSpPr>
      <dsp:spPr>
        <a:xfrm>
          <a:off x="714877" y="2308384"/>
          <a:ext cx="1462152" cy="1264933"/>
        </a:xfrm>
        <a:prstGeom prst="hexagon">
          <a:avLst>
            <a:gd name="adj" fmla="val 28570"/>
            <a:gd name="vf" fmla="val 115470"/>
          </a:avLst>
        </a:prstGeom>
        <a:solidFill>
          <a:srgbClr val="92D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GB" sz="1200" b="1" kern="1200">
              <a:solidFill>
                <a:schemeClr val="tx1"/>
              </a:solidFill>
            </a:rPr>
            <a:t>GP Newsletters</a:t>
          </a:r>
        </a:p>
      </dsp:txBody>
      <dsp:txXfrm>
        <a:off x="957187" y="2518010"/>
        <a:ext cx="977532" cy="845681"/>
      </dsp:txXfrm>
    </dsp:sp>
    <dsp:sp modelId="{E3B7F23A-23F1-4033-916D-04D07A4B7B4F}">
      <dsp:nvSpPr>
        <dsp:cNvPr id="0" name=""/>
        <dsp:cNvSpPr/>
      </dsp:nvSpPr>
      <dsp:spPr>
        <a:xfrm>
          <a:off x="726926" y="775620"/>
          <a:ext cx="1462152" cy="1264933"/>
        </a:xfrm>
        <a:prstGeom prst="hexagon">
          <a:avLst>
            <a:gd name="adj" fmla="val 28570"/>
            <a:gd name="vf" fmla="val 115470"/>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GB" sz="1200" b="1" kern="1200">
              <a:solidFill>
                <a:schemeClr val="tx1"/>
              </a:solidFill>
            </a:rPr>
            <a:t>Posters / Table talkers</a:t>
          </a:r>
        </a:p>
      </dsp:txBody>
      <dsp:txXfrm>
        <a:off x="969236" y="985246"/>
        <a:ext cx="977532" cy="845681"/>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10.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17/3/layout/DropPinTimeline">
  <dgm:title val="Drop Pin Timeline"/>
  <dgm:desc val="Use to show a list of events in chronological order. An invisible box next to the pin contains the date and the description is immediately below. It can display a medium amount of text and medium length date format."/>
  <dgm:catLst>
    <dgm:cat type="timeline" pri="500"/>
    <dgm:cat type="process" pri="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
    <dgm:varLst>
      <dgm:chMax/>
      <dgm:chPref/>
      <dgm:animLvl val="lvl"/>
    </dgm:varLst>
    <dgm:alg type="composite"/>
    <dgm:shape xmlns:r="http://schemas.openxmlformats.org/officeDocument/2006/relationships" r:blip="">
      <dgm:adjLst/>
    </dgm:shape>
    <dgm:constrLst>
      <dgm:constr type="w" for="ch" forName="divider" refType="w"/>
      <dgm:constr type="h" for="ch" forName="divider"/>
      <dgm:constr type="ctrY" for="ch" forName="divider" refType="h" fact="0.5"/>
      <dgm:constr type="l" for="ch" forName="divider"/>
      <dgm:constr type="w" for="ch" forName="nodes" refType="w"/>
      <dgm:constr type="h" for="ch" forName="nodes" refType="h" fact="0.8"/>
      <dgm:constr type="ctrY" for="ch" forName="nodes" refType="h" fact="0.5"/>
    </dgm:constrLst>
    <dgm:layoutNode name="divider" styleLbl="fgAcc1">
      <dgm:alg type="sp"/>
      <dgm:choose name="ArrowShape">
        <dgm:if name="ArrowShapeLTR" func="var" arg="dir" op="equ" val="norm">
          <dgm:shape xmlns:r="http://schemas.openxmlformats.org/officeDocument/2006/relationships" type="line" r:blip="" zOrderOff="-1">
            <dgm:adjLst/>
            <dgm:extLst>
              <a:ext uri="{B698B0E9-8C71-41B9-8309-B3DCBF30829C}">
                <dgm1612:spPr xmlns:dgm1612="http://schemas.microsoft.com/office/drawing/2016/12/diagram">
                  <a:ln w="19050">
                    <a:solidFill>
                      <a:srgbClr val="000000"/>
                    </a:solidFill>
                    <a:tailEnd type="triangle" w="lg" len="lg"/>
                  </a:ln>
                </dgm1612:spPr>
              </a:ext>
            </dgm:extLst>
          </dgm:shape>
        </dgm:if>
        <dgm:else name="ArrowShapeRTL">
          <dgm:shape xmlns:r="http://schemas.openxmlformats.org/officeDocument/2006/relationships" type="line" r:blip="" zOrderOff="-1">
            <dgm:adjLst/>
            <dgm:extLst>
              <a:ext uri="{B698B0E9-8C71-41B9-8309-B3DCBF30829C}">
                <dgm1612:spPr xmlns:dgm1612="http://schemas.microsoft.com/office/drawing/2016/12/diagram">
                  <a:ln>
                    <a:solidFill>
                      <a:srgbClr val="000000"/>
                    </a:solidFill>
                    <a:headEnd type="triangle" w="lg" len="lg"/>
                  </a:ln>
                </dgm1612:spPr>
              </a:ext>
            </dgm:extLst>
          </dgm:shape>
        </dgm:else>
      </dgm:choose>
      <dgm:presOf/>
      <dgm:constrLst/>
      <dgm:ruleLst/>
    </dgm:layoutNode>
    <dgm:layoutNode name="nodes">
      <dgm:varLst>
        <dgm:chMax/>
        <dgm:chPref/>
        <dgm:animLvl val="lvl"/>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constrLst>
        <dgm:constr type="primFontSz" for="des" forName="L1TextContainer" val="20"/>
        <dgm:constr type="primFontSz" for="des" forName="L2TextContainer" refType="primFontSz" refFor="des" refForName="L1TextContainer" op="equ" fact="0.75"/>
        <dgm:constr type="w" for="ch" forName="composite" refType="w"/>
        <dgm:constr type="h" for="ch" forName="composite" refType="h"/>
        <dgm:constr type="w" for="ch" forName="spaceBetweenRectangles" refType="w" refFor="ch" refForName="composite" fact="-0.5"/>
        <dgm:constr type="w" for="ch" ptType="sibTrans" op="equ"/>
        <dgm:constr type="primFontSz" for="des" forName="L1TextContainer" op="equ"/>
        <dgm:constr type="primFontSz" for="des" forName="L2TextContainer" op="equ"/>
        <dgm:constr type="primFontSz" for="des" forName="L1TextContainer1" val="20"/>
        <dgm:constr type="primFontSz" for="des" forName="L2TextContainer1" refType="primFontSz" refFor="des" refForName="L1TextContainer1" op="equ" fact="0.75"/>
        <dgm:constr type="w" for="ch" forName="composite1" refType="w"/>
        <dgm:constr type="h" for="ch" forName="composite1" refType="h"/>
        <dgm:constr type="w" for="ch" forName="spaceBetweenRectangles1" refType="w" refFor="ch" refForName="composite1" fact="0.28"/>
        <dgm:constr type="primFontSz" for="des" forName="L1TextContainer1" op="equ"/>
        <dgm:constr type="primFontSz" for="des" forName="L2TextContainer1" op="equ"/>
      </dgm:constrLst>
      <dgm:choose name="LayoutBasedOnCountOfNodes">
        <dgm:if name="LessThanOrEqualToTwoNodes" axis="ch" ptType="node" func="cnt" op="lte" val="2">
          <dgm:forEach name="nodesForEach1" axis="ch" ptType="node">
            <dgm:layoutNode name="composite1">
              <dgm:alg type="composite"/>
              <dgm:shape xmlns:r="http://schemas.openxmlformats.org/officeDocument/2006/relationships" r:blip="">
                <dgm:adjLst/>
              </dgm:shape>
              <dgm:choose name="CaseForLayoutDirection1">
                <dgm:if name="CaseForLayoutDirectionLTR1" func="var" arg="dir" op="equ" val="norm">
                  <dgm:choose name="CaseForPlacingNodesAboveAndBelowDividerLTR1">
                    <dgm:if name="CaseForPlacingNodeAboveDividerLTR1" axis="self" ptType="node" func="posOdd" op="equ" val="1">
                      <dgm:constrLst>
                        <dgm:constr type="w" for="ch" forName="ConnectorPoint1" refType="h" refFor="ch" refForName="DropPinPlaceHolder1" fact="0.18"/>
                        <dgm:constr type="h" for="ch" forName="ConnectorPoint1" refType="h" refFor="ch" refForName="DropPinPlaceHolder1" fact="0.18"/>
                        <dgm:constr type="ctrX" for="ch" forName="ConnectorPoint1" refType="ctrX" refFor="ch" refForName="ConnectLine1"/>
                        <dgm:constr type="ctrY" for="ch" forName="ConnectorPoint1" refType="h" fact="0.5"/>
                        <dgm:constr type="w" for="ch" forName="DropPinPlaceHolder1" refType="h" fact="0.13"/>
                        <dgm:constr type="h" for="ch" forName="DropPinPlaceHolder1" refType="h" fact="0.13"/>
                        <dgm:constr type="t" for="ch" forName="DropPinPlaceHolder1" refType="h" fact="0"/>
                        <dgm:constr type="l" for="ch" forName="DropPinPlaceHolder1" refType="w" fact="0"/>
                        <dgm:constr type="w" for="ch" forName="L2TextContainer1" refType="w" fact="0.83"/>
                        <dgm:constr type="l" for="ch" forName="L2TextContainer1" refType="r" refFor="ch" refForName="DropPinPlaceHolder1"/>
                        <dgm:constr type="t" for="ch" forName="L2TextContainer1" refType="b" refFor="ch" refForName="DropPinPlaceHolder1"/>
                        <dgm:constr type="b" for="ch" forName="L2TextContainer1" refType="h" fact="0.5"/>
                        <dgm:constr type="w" for="ch" forName="L1TextContainer1" refType="w" fact="0.83"/>
                        <dgm:constr type="l" for="ch" forName="L1TextContainer1" refType="r" refFor="ch" refForName="DropPinPlaceHolder1"/>
                        <dgm:constr type="b" for="ch" forName="L1TextContainer1" refType="b" refFor="ch" refForName="DropPinPlaceHolder1"/>
                        <dgm:constr type="t" for="ch" forName="L1TextContainer1" refType="t" refFor="ch" refForName="DropPinPlaceHolder1"/>
                        <dgm:constr type="w" for="ch" forName="ConnectLine1"/>
                        <dgm:constr type="ctrX" for="ch" forName="ConnectLine1" refType="ctrX" refFor="ch" refForName="DropPinPlaceHolder1"/>
                        <dgm:constr type="b" for="ch" forName="ConnectLine1" refType="h" fact="0.5"/>
                        <dgm:constr type="t" for="ch" forName="ConnectLine1" refType="b" refFor="ch" refForName="DropPinPlaceHolder1"/>
                        <dgm:constr type="w" for="ch" forName="EmptyPlaceHolder1" refType="w"/>
                        <dgm:constr type="h" for="ch" forName="EmptyPlaceHolder1" refType="h" fact="0.5"/>
                        <dgm:constr type="t" for="ch" forName="EmptyPlaceHolder1" refType="h" fact="0.5"/>
                      </dgm:constrLst>
                    </dgm:if>
                    <dgm:else name="CaseForPlacingNodeBelowDividerLTR1">
                      <dgm:constrLst>
                        <dgm:constr type="w" for="ch" forName="ConnectorPoint1" refType="h" refFor="ch" refForName="DropPinPlaceHolder1" fact="0.18"/>
                        <dgm:constr type="h" for="ch" forName="ConnectorPoint1" refType="h" refFor="ch" refForName="DropPinPlaceHolder1" fact="0.18"/>
                        <dgm:constr type="ctrX" for="ch" forName="ConnectorPoint1" refType="ctrX" refFor="ch" refForName="ConnectLine1"/>
                        <dgm:constr type="ctrY" for="ch" forName="ConnectorPoint1" refType="h" fact="0.5"/>
                        <dgm:constr type="w" for="ch" forName="DropPinPlaceHolder1" refType="h" fact="0.13"/>
                        <dgm:constr type="h" for="ch" forName="DropPinPlaceHolder1" refType="h" fact="0.13"/>
                        <dgm:constr type="b" for="ch" forName="DropPinPlaceHolder1" refType="h"/>
                        <dgm:constr type="l" for="ch" forName="DropPinPlaceHolder1" refType="w" fact="0"/>
                        <dgm:constr type="w" for="ch" forName="L2TextContainer1" refType="w" fact="0.83"/>
                        <dgm:constr type="l" for="ch" forName="L2TextContainer1" refType="r" refFor="ch" refForName="DropPinPlaceHolder1"/>
                        <dgm:constr type="b" for="ch" forName="L2TextContainer1" refType="t" refFor="ch" refForName="DropPinPlaceHolder1"/>
                        <dgm:constr type="t" for="ch" forName="L2TextContainer1" refType="h" fact="0.5"/>
                        <dgm:constr type="w" for="ch" forName="L1TextContainer1" refType="w" fact="0.83"/>
                        <dgm:constr type="l" for="ch" forName="L1TextContainer1" refType="r" refFor="ch" refForName="DropPinPlaceHolder1"/>
                        <dgm:constr type="b" for="ch" forName="L1TextContainer1" refType="b" refFor="ch" refForName="DropPinPlaceHolder1"/>
                        <dgm:constr type="t" for="ch" forName="L1TextContainer1" refType="t" refFor="ch" refForName="DropPinPlaceHolder1"/>
                        <dgm:constr type="w" for="ch" forName="ConnectLine1"/>
                        <dgm:constr type="ctrX" for="ch" forName="ConnectLine1" refType="ctrX" refFor="ch" refForName="DropPinPlaceHolder1"/>
                        <dgm:constr type="t" for="ch" forName="ConnectLine1" refType="h" fact="0.5"/>
                        <dgm:constr type="b" for="ch" forName="ConnectLine1" refType="t" refFor="ch" refForName="DropPinPlaceHolder1"/>
                        <dgm:constr type="w" for="ch" forName="EmptyPlaceHolder1" refType="w"/>
                        <dgm:constr type="h" for="ch" forName="EmptyPlaceHolder1" refType="h" fact="0.5"/>
                        <dgm:constr type="t" for="ch" forName="EmptyPlaceHolder1" refType="h" fact="0"/>
                      </dgm:constrLst>
                    </dgm:else>
                  </dgm:choose>
                </dgm:if>
                <dgm:else name="CaseForLayoutDirectionRTL1">
                  <dgm:choose name="CaseForPlacingNodesAboveAndBelowDividerRTL1">
                    <dgm:if name="CaseForPlacingNodeAboveDividerRTL1" axis="self" ptType="node" func="posOdd" op="equ" val="1">
                      <dgm:constrLst>
                        <dgm:constr type="w" for="ch" forName="ConnectorPoint1" refType="h" refFor="ch" refForName="DropPinPlaceHolder1" fact="0.18"/>
                        <dgm:constr type="h" for="ch" forName="ConnectorPoint1" refType="h" refFor="ch" refForName="DropPinPlaceHolder1" fact="0.18"/>
                        <dgm:constr type="ctrX" for="ch" forName="ConnectorPoint1" refType="ctrX" refFor="ch" refForName="ConnectLine1"/>
                        <dgm:constr type="ctrY" for="ch" forName="ConnectorPoint1" refType="h" fact="0.5"/>
                        <dgm:constr type="w" for="ch" forName="DropPinPlaceHolder1" refType="h" fact="0.13"/>
                        <dgm:constr type="h" for="ch" forName="DropPinPlaceHolder1" refType="h" fact="0.13"/>
                        <dgm:constr type="t" for="ch" forName="DropPinPlaceHolder1" refType="h" fact="0"/>
                        <dgm:constr type="l" for="ch" forName="DropPinPlaceHolder1" refType="w" fact="0"/>
                        <dgm:constr type="w" for="ch" forName="L2TextContainer1" refType="w" fact="0.83"/>
                        <dgm:constr type="l" for="ch" forName="L2TextContainer1" refType="r" refFor="ch" refForName="DropPinPlaceHolder1"/>
                        <dgm:constr type="t" for="ch" forName="L2TextContainer1" refType="b" refFor="ch" refForName="DropPinPlaceHolder1"/>
                        <dgm:constr type="b" for="ch" forName="L2TextContainer1" refType="h" fact="0.5"/>
                        <dgm:constr type="w" for="ch" forName="L1TextContainer1" refType="w" fact="0.83"/>
                        <dgm:constr type="l" for="ch" forName="L1TextContainer1" refType="r" refFor="ch" refForName="DropPinPlaceHolder1"/>
                        <dgm:constr type="b" for="ch" forName="L1TextContainer1" refType="b" refFor="ch" refForName="DropPinPlaceHolder1"/>
                        <dgm:constr type="t" for="ch" forName="L1TextContainer1" refType="t" refFor="ch" refForName="DropPinPlaceHolder1"/>
                        <dgm:constr type="w" for="ch" forName="ConnectLine1"/>
                        <dgm:constr type="ctrX" for="ch" forName="ConnectLine1" refType="ctrX" refFor="ch" refForName="DropPinPlaceHolder1"/>
                        <dgm:constr type="b" for="ch" forName="ConnectLine1" refType="h" fact="0.5"/>
                        <dgm:constr type="t" for="ch" forName="ConnectLine1" refType="b" refFor="ch" refForName="DropPinPlaceHolder1"/>
                        <dgm:constr type="w" for="ch" forName="EmptyPlaceHolder1" refType="w"/>
                        <dgm:constr type="h" for="ch" forName="EmptyPlaceHolder1" refType="h" fact="0.5"/>
                        <dgm:constr type="t" for="ch" forName="EmptyPlaceHolder1" refType="h" fact="0.5"/>
                      </dgm:constrLst>
                    </dgm:if>
                    <dgm:else name="CaseForPlacingNodeBelowDividerRTL1">
                      <dgm:constrLst>
                        <dgm:constr type="w" for="ch" forName="ConnectorPoint1" refType="h" refFor="ch" refForName="DropPinPlaceHolder1" fact="0.18"/>
                        <dgm:constr type="h" for="ch" forName="ConnectorPoint1" refType="h" refFor="ch" refForName="DropPinPlaceHolder1" fact="0.18"/>
                        <dgm:constr type="ctrX" for="ch" forName="ConnectorPoint1" refType="ctrX" refFor="ch" refForName="ConnectLine1"/>
                        <dgm:constr type="ctrY" for="ch" forName="ConnectorPoint1" refType="h" fact="0.5"/>
                        <dgm:constr type="w" for="ch" forName="DropPinPlaceHolder1" refType="h" fact="0.13"/>
                        <dgm:constr type="h" for="ch" forName="DropPinPlaceHolder1" refType="h" fact="0.13"/>
                        <dgm:constr type="b" for="ch" forName="DropPinPlaceHolder1" refType="h"/>
                        <dgm:constr type="l" for="ch" forName="DropPinPlaceHolder1" refType="w" fact="0"/>
                        <dgm:constr type="w" for="ch" forName="L2TextContainer1" refType="w" fact="0.83"/>
                        <dgm:constr type="l" for="ch" forName="L2TextContainer1" refType="r" refFor="ch" refForName="DropPinPlaceHolder1"/>
                        <dgm:constr type="b" for="ch" forName="L2TextContainer1" refType="t" refFor="ch" refForName="DropPinPlaceHolder1"/>
                        <dgm:constr type="t" for="ch" forName="L2TextContainer1" refType="h" fact="0.5"/>
                        <dgm:constr type="w" for="ch" forName="L1TextContainer1" refType="w" fact="0.83"/>
                        <dgm:constr type="l" for="ch" forName="L1TextContainer1" refType="r" refFor="ch" refForName="DropPinPlaceHolder1"/>
                        <dgm:constr type="b" for="ch" forName="L1TextContainer1" refType="b" refFor="ch" refForName="DropPinPlaceHolder1"/>
                        <dgm:constr type="t" for="ch" forName="L1TextContainer1" refType="t" refFor="ch" refForName="DropPinPlaceHolder1"/>
                        <dgm:constr type="w" for="ch" forName="ConnectLine1"/>
                        <dgm:constr type="ctrX" for="ch" forName="ConnectLine1" refType="ctrX" refFor="ch" refForName="DropPinPlaceHolder1"/>
                        <dgm:constr type="t" for="ch" forName="ConnectLine1" refType="h" fact="0.5"/>
                        <dgm:constr type="b" for="ch" forName="ConnectLine1" refType="t" refFor="ch" refForName="DropPinPlaceHolder1"/>
                        <dgm:constr type="w" for="ch" forName="EmptyPlaceHolder1" refType="w"/>
                        <dgm:constr type="h" for="ch" forName="EmptyPlaceHolder1" refType="h" fact="0.5"/>
                        <dgm:constr type="t" for="ch" forName="EmptyPlaceHolder1" refType="h" fact="0"/>
                      </dgm:constrLst>
                    </dgm:else>
                  </dgm:choose>
                </dgm:else>
              </dgm:choose>
              <dgm:layoutNode name="ConnectorPoint1" styleLbl="lnNode1" moveWith="ConnectLine1">
                <dgm:alg type="sp"/>
                <dgm:shape xmlns:r="http://schemas.openxmlformats.org/officeDocument/2006/relationships" type="ellipse" r:blip="" zOrderOff="10">
                  <dgm:adjLst/>
                </dgm:shape>
                <dgm:presOf/>
                <dgm:constrLst>
                  <dgm:constr type="w" refType="h" op="equ"/>
                </dgm:constrLst>
              </dgm:layoutNode>
              <dgm:layoutNode name="DropPinPlaceHolder1">
                <dgm:alg type="composite"/>
                <dgm:shape xmlns:r="http://schemas.openxmlformats.org/officeDocument/2006/relationships" r:blip="">
                  <dgm:adjLst/>
                </dgm:shape>
                <dgm:constrLst>
                  <dgm:constr type="w" for="ch" forName="DropPin1" refType="w"/>
                  <dgm:constr type="h" for="ch" forName="DropPin1" refType="h"/>
                  <dgm:constr type="ctrX" for="ch" forName="DropPin1" refType="w" fact="0.5"/>
                  <dgm:constr type="ctrY" for="ch" forName="DropPin1" refType="h" fact="0.5"/>
                  <dgm:constr type="w" for="ch" forName="Ellipse1" refType="w" refFor="ch" refForName="DropPin1" fact="0.55"/>
                  <dgm:constr type="h" for="ch" forName="Ellipse1" refType="w" refFor="ch" refForName="DropPin1" fact="0.55"/>
                  <dgm:constr type="ctrX" for="ch" forName="Ellipse1" refType="ctrX" refFor="ch" refForName="DropPin1"/>
                  <dgm:constr type="ctrY" for="ch" forName="Ellipse1" refType="ctrY" refFor="ch" refForName="DropPin1"/>
                </dgm:constrLst>
                <dgm:layoutNode name="DropPin1" styleLbl="alignNode1">
                  <dgm:alg type="sp"/>
                  <dgm:choose name="CaseForPlacingTearDropAboveAndBelowDivider1">
                    <dgm:if name="CaseForPlacingTearDropAboveDivider1" axis="self" ptType="node" func="posOdd" op="equ" val="1">
                      <dgm:shape xmlns:r="http://schemas.openxmlformats.org/officeDocument/2006/relationships" rot="135" type="teardrop" r:blip="">
                        <dgm:adjLst>
                          <dgm:adj idx="1" val="1.15"/>
                        </dgm:adjLst>
                      </dgm:shape>
                    </dgm:if>
                    <dgm:else name="CaseForPlacingTearDropBelowDivider1">
                      <dgm:shape xmlns:r="http://schemas.openxmlformats.org/officeDocument/2006/relationships" rot="-45" type="teardrop" r:blip="">
                        <dgm:adjLst>
                          <dgm:adj idx="1" val="1.15"/>
                        </dgm:adjLst>
                      </dgm:shape>
                    </dgm:else>
                  </dgm:choose>
                  <dgm:presOf/>
                  <dgm:constrLst/>
                </dgm:layoutNode>
                <dgm:layoutNode name="Ellipse1" styleLbl="fgAcc1" moveWith="DropPin1">
                  <dgm:alg type="sp"/>
                  <dgm:shape xmlns:r="http://schemas.openxmlformats.org/officeDocument/2006/relationships" type="ellipse" r:blip="">
                    <dgm:adjLst/>
                    <dgm:extLst>
                      <a:ext uri="{B698B0E9-8C71-41B9-8309-B3DCBF30829C}">
                        <dgm1612:spPr xmlns:dgm1612="http://schemas.microsoft.com/office/drawing/2016/12/diagram">
                          <a:ln>
                            <a:noFill/>
                          </a:ln>
                        </dgm1612:spPr>
                      </a:ext>
                    </dgm:extLst>
                  </dgm:shape>
                  <dgm:presOf/>
                  <dgm:constrLst/>
                </dgm:layoutNode>
              </dgm:layoutNode>
              <dgm:layoutNode name="L2TextContainer1" styleLbl="revTx" moveWith="L1TextContainer">
                <dgm:varLst>
                  <dgm:bulletEnabled val="1"/>
                </dgm:varLst>
                <dgm:choose name="casesForTxtDirLogic1">
                  <dgm:if name="Name771" axis="self" ptType="node" func="posOdd" op="equ" val="1">
                    <dgm:alg type="tx">
                      <dgm:param type="txAnchorVert" val="t"/>
                      <dgm:param type="parTxLTRAlign" val="l"/>
                      <dgm:param type="parTxRTLAlign" val="l"/>
                      <dgm:param type="txAnchorVertCh" val="t"/>
                      <dgm:param type="shpTxRTLAlignCh" val="l"/>
                      <dgm:param type="shpTxLTRAlignCh" val="l"/>
                    </dgm:alg>
                    <dgm:constrLst>
                      <dgm:constr type="lMarg"/>
                      <dgm:constr type="rMarg"/>
                      <dgm:constr type="tMarg" refType="primFontSz" fact="0.5"/>
                      <dgm:constr type="bMarg" refType="primFontSz" fact="0.75"/>
                    </dgm:constrLst>
                  </dgm:if>
                  <dgm:else name="Name881">
                    <dgm:alg type="tx">
                      <dgm:param type="txAnchorVert" val="b"/>
                      <dgm:param type="parTxLTRAlign" val="l"/>
                      <dgm:param type="parTxRTLAlign" val="l"/>
                      <dgm:param type="txAnchorVertCh" val="b"/>
                      <dgm:param type="shpTxRTLAlignCh" val="l"/>
                      <dgm:param type="shpTxLTRAlignCh" val="l"/>
                    </dgm:alg>
                    <dgm:constrLst>
                      <dgm:constr type="lMarg"/>
                      <dgm:constr type="rMarg" refType="primFontSz" fact="0.5"/>
                      <dgm:constr type="tMarg" refType="primFontSz" fact="0.75"/>
                      <dgm:constr type="bMarg" refType="primFontSz" fact="0.5"/>
                    </dgm:constrLst>
                  </dgm:else>
                </dgm:choose>
                <dgm:shape xmlns:r="http://schemas.openxmlformats.org/officeDocument/2006/relationships" type="rect" r:blip="">
                  <dgm:adjLst/>
                </dgm:shape>
                <dgm:presOf axis="des" ptType="node"/>
                <dgm:ruleLst>
                  <dgm:rule type="primFontSz" val="11" fact="NaN" max="NaN"/>
                </dgm:ruleLst>
              </dgm:layoutNode>
              <dgm:layoutNode name="L1TextContainer1" styleLbl="revTx">
                <dgm:varLst>
                  <dgm:chMax val="1"/>
                  <dgm:chPref val="1"/>
                  <dgm:bulletEnabled val="1"/>
                </dgm:varLst>
                <dgm:alg type="tx">
                  <dgm:param type="txAnchorVert" val="mid"/>
                  <dgm:param type="parTxLTRAlign" val="l"/>
                  <dgm:param type="parTxRTLAlign" val="l"/>
                </dgm:alg>
                <dgm:shape xmlns:r="http://schemas.openxmlformats.org/officeDocument/2006/relationships" type="rect" r:blip="">
                  <dgm:adjLst/>
                </dgm:shape>
                <dgm:presOf axis="self"/>
                <dgm:constrLst>
                  <dgm:constr type="lMarg"/>
                  <dgm:constr type="rMarg" refType="primFontSz" fact="0.5"/>
                  <dgm:constr type="tMarg"/>
                  <dgm:constr type="bMarg"/>
                </dgm:constrLst>
                <dgm:ruleLst>
                  <dgm:rule type="primFontSz" val="13" fact="NaN" max="NaN"/>
                </dgm:ruleLst>
              </dgm:layoutNode>
              <dgm:layoutNode name="ConnectLine1" styleLbl="sibTrans1D1">
                <dgm:alg type="sp"/>
                <dgm:shape xmlns:r="http://schemas.openxmlformats.org/officeDocument/2006/relationships" type="line" r:blip="">
                  <dgm:adjLst/>
                  <dgm:extLst>
                    <a:ext uri="{B698B0E9-8C71-41B9-8309-B3DCBF30829C}">
                      <dgm1612:spPr xmlns:dgm1612="http://schemas.microsoft.com/office/drawing/2016/12/diagram">
                        <a:ln w="12700">
                          <a:prstDash val="dash"/>
                        </a:ln>
                      </dgm1612:spPr>
                    </a:ext>
                  </dgm:extLst>
                </dgm:shape>
                <dgm:presOf/>
                <dgm:constrLst/>
              </dgm:layoutNode>
              <dgm:layoutNode name="EmptyPlaceHolder1">
                <dgm:alg type="sp"/>
                <dgm:shape xmlns:r="http://schemas.openxmlformats.org/officeDocument/2006/relationships" r:blip="">
                  <dgm:adjLst/>
                </dgm:shape>
                <dgm:presOf/>
                <dgm:constrLst/>
              </dgm:layoutNode>
            </dgm:layoutNode>
            <dgm:forEach name="Name281" axis="followSib" ptType="sibTrans" cnt="1">
              <dgm:layoutNode name="spaceBetweenRectangles1">
                <dgm:alg type="sp"/>
                <dgm:shape xmlns:r="http://schemas.openxmlformats.org/officeDocument/2006/relationships" r:blip="">
                  <dgm:adjLst/>
                </dgm:shape>
                <dgm:presOf/>
                <dgm:constrLst/>
                <dgm:ruleLst/>
              </dgm:layoutNode>
            </dgm:forEach>
          </dgm:forEach>
        </dgm:if>
        <dgm:else name="MoreThanTwoNodes">
          <dgm:forEach name="nodesForEach" axis="ch" ptType="node">
            <dgm:layoutNode name="composite">
              <dgm:alg type="composite"/>
              <dgm:shape xmlns:r="http://schemas.openxmlformats.org/officeDocument/2006/relationships" r:blip="">
                <dgm:adjLst/>
              </dgm:shape>
              <dgm:choose name="CaseForLayoutDirection">
                <dgm:if name="CaseForLayoutDirectionLTR" func="var" arg="dir" op="equ" val="norm">
                  <dgm:choose name="CaseForPlacingNodesAboveAndBelowDividerLTR">
                    <dgm:if name="CaseForPlacingNodeAboveDividerLTR" axis="self" ptType="node" func="posOdd" op="equ" val="1">
                      <dgm:constrLst>
                        <dgm:constr type="w" for="ch" forName="ConnectorPoint" refType="h" refFor="ch" refForName="DropPinPlaceHolder" fact="0.18"/>
                        <dgm:constr type="h" for="ch" forName="ConnectorPoint" refType="h" refFor="ch" refForName="DropPinPlaceHolder" fact="0.18"/>
                        <dgm:constr type="ctrX" for="ch" forName="ConnectorPoint" refType="ctrX" refFor="ch" refForName="ConnectLine"/>
                        <dgm:constr type="ctrY" for="ch" forName="ConnectorPoint" refType="h" fact="0.5"/>
                        <dgm:constr type="w" for="ch" forName="DropPinPlaceHolder" refType="h" fact="0.13"/>
                        <dgm:constr type="h" for="ch" forName="DropPinPlaceHolder" refType="h" fact="0.13"/>
                        <dgm:constr type="t" for="ch" forName="DropPinPlaceHolder" refType="h" fact="0"/>
                        <dgm:constr type="l" for="ch" forName="DropPinPlaceHolder" refType="w" fact="0"/>
                        <dgm:constr type="w" for="ch" forName="L2TextContainer" refType="w" fact="0.83"/>
                        <dgm:constr type="l" for="ch" forName="L2TextContainer" refType="r" refFor="ch" refForName="DropPinPlaceHolder"/>
                        <dgm:constr type="t" for="ch" forName="L2TextContainer" refType="b" refFor="ch" refForName="DropPinPlaceHolder"/>
                        <dgm:constr type="b" for="ch" forName="L2TextContainer" refType="h" fact="0.5"/>
                        <dgm:constr type="w" for="ch" forName="L1TextContainer" refType="w" fact="0.83"/>
                        <dgm:constr type="l" for="ch" forName="L1TextContainer" refType="r" refFor="ch" refForName="DropPinPlaceHolder"/>
                        <dgm:constr type="b" for="ch" forName="L1TextContainer" refType="b" refFor="ch" refForName="DropPinPlaceHolder"/>
                        <dgm:constr type="t" for="ch" forName="L1TextContainer" refType="t" refFor="ch" refForName="DropPinPlaceHolder"/>
                        <dgm:constr type="w" for="ch" forName="ConnectLine"/>
                        <dgm:constr type="ctrX" for="ch" forName="ConnectLine" refType="ctrX" refFor="ch" refForName="DropPinPlaceHolder"/>
                        <dgm:constr type="b" for="ch" forName="ConnectLine" refType="h" fact="0.5"/>
                        <dgm:constr type="t" for="ch" forName="ConnectLine" refType="b" refFor="ch" refForName="DropPinPlaceHolder"/>
                        <dgm:constr type="w" for="ch" forName="EmptyPlaceHolder" refType="w"/>
                        <dgm:constr type="h" for="ch" forName="EmptyPlaceHolder" refType="h" fact="0.5"/>
                        <dgm:constr type="t" for="ch" forName="EmptyPlaceHolder" refType="h" fact="0.5"/>
                      </dgm:constrLst>
                    </dgm:if>
                    <dgm:else name="CaseForPlacingNodeBelowDividerLTR">
                      <dgm:constrLst>
                        <dgm:constr type="w" for="ch" forName="ConnectorPoint" refType="h" refFor="ch" refForName="DropPinPlaceHolder" fact="0.18"/>
                        <dgm:constr type="h" for="ch" forName="ConnectorPoint" refType="h" refFor="ch" refForName="DropPinPlaceHolder" fact="0.18"/>
                        <dgm:constr type="ctrX" for="ch" forName="ConnectorPoint" refType="ctrX" refFor="ch" refForName="ConnectLine"/>
                        <dgm:constr type="ctrY" for="ch" forName="ConnectorPoint" refType="h" fact="0.5"/>
                        <dgm:constr type="w" for="ch" forName="DropPinPlaceHolder" refType="h" fact="0.13"/>
                        <dgm:constr type="h" for="ch" forName="DropPinPlaceHolder" refType="h" fact="0.13"/>
                        <dgm:constr type="b" for="ch" forName="DropPinPlaceHolder" refType="h"/>
                        <dgm:constr type="l" for="ch" forName="DropPinPlaceHolder" refType="w" fact="0"/>
                        <dgm:constr type="w" for="ch" forName="L2TextContainer" refType="w" fact="0.83"/>
                        <dgm:constr type="l" for="ch" forName="L2TextContainer" refType="r" refFor="ch" refForName="DropPinPlaceHolder"/>
                        <dgm:constr type="b" for="ch" forName="L2TextContainer" refType="t" refFor="ch" refForName="DropPinPlaceHolder"/>
                        <dgm:constr type="t" for="ch" forName="L2TextContainer" refType="h" fact="0.5"/>
                        <dgm:constr type="w" for="ch" forName="L1TextContainer" refType="w" fact="0.83"/>
                        <dgm:constr type="l" for="ch" forName="L1TextContainer" refType="r" refFor="ch" refForName="DropPinPlaceHolder"/>
                        <dgm:constr type="b" for="ch" forName="L1TextContainer" refType="b" refFor="ch" refForName="DropPinPlaceHolder"/>
                        <dgm:constr type="t" for="ch" forName="L1TextContainer" refType="t" refFor="ch" refForName="DropPinPlaceHolder"/>
                        <dgm:constr type="w" for="ch" forName="ConnectLine"/>
                        <dgm:constr type="ctrX" for="ch" forName="ConnectLine" refType="ctrX" refFor="ch" refForName="DropPinPlaceHolder"/>
                        <dgm:constr type="t" for="ch" forName="ConnectLine" refType="h" fact="0.5"/>
                        <dgm:constr type="b" for="ch" forName="ConnectLine" refType="t" refFor="ch" refForName="DropPinPlaceHolder"/>
                        <dgm:constr type="w" for="ch" forName="EmptyPlaceHolder" refType="w"/>
                        <dgm:constr type="h" for="ch" forName="EmptyPlaceHolder" refType="h" fact="0.5"/>
                        <dgm:constr type="t" for="ch" forName="EmptyPlaceHolder" refType="h" fact="0"/>
                      </dgm:constrLst>
                    </dgm:else>
                  </dgm:choose>
                </dgm:if>
                <dgm:else name="CaseForLayoutDirectionRTL">
                  <dgm:choose name="CaseForPlacingNodesAboveAndBelowDividerRTL">
                    <dgm:if name="CaseForPlacingNodeAboveDividerRTL" axis="self" ptType="node" func="posOdd" op="equ" val="1">
                      <dgm:constrLst>
                        <dgm:constr type="w" for="ch" forName="ConnectorPoint" refType="h" refFor="ch" refForName="DropPinPlaceHolder" fact="0.18"/>
                        <dgm:constr type="h" for="ch" forName="ConnectorPoint" refType="h" refFor="ch" refForName="DropPinPlaceHolder" fact="0.18"/>
                        <dgm:constr type="ctrX" for="ch" forName="ConnectorPoint" refType="ctrX" refFor="ch" refForName="DropPinPlaceHolder"/>
                        <dgm:constr type="ctrY" for="ch" forName="ConnectorPoint" refType="h" fact="0.5"/>
                        <dgm:constr type="w" for="ch" forName="DropPinPlaceHolder" refType="h" fact="0.13"/>
                        <dgm:constr type="h" for="ch" forName="DropPinPlaceHolder" refType="h" fact="0.13"/>
                        <dgm:constr type="t" for="ch" forName="DropPinPlaceHolder" refType="h" fact="0"/>
                        <dgm:constr type="l" for="ch" forName="DropPinPlaceHolder" refType="w" fact="0"/>
                        <dgm:constr type="w" for="ch" forName="L2TextContainer" refType="w" fact="0.83"/>
                        <dgm:constr type="l" for="ch" forName="L2TextContainer" refType="r" refFor="ch" refForName="DropPinPlaceHolder"/>
                        <dgm:constr type="t" for="ch" forName="L2TextContainer" refType="b" refFor="ch" refForName="DropPinPlaceHolder"/>
                        <dgm:constr type="b" for="ch" forName="L2TextContainer" refType="h" fact="0.5"/>
                        <dgm:constr type="w" for="ch" forName="L1TextContainer" refType="w" fact="0.83"/>
                        <dgm:constr type="l" for="ch" forName="L1TextContainer" refType="r" refFor="ch" refForName="DropPinPlaceHolder"/>
                        <dgm:constr type="b" for="ch" forName="L1TextContainer" refType="b" refFor="ch" refForName="DropPinPlaceHolder"/>
                        <dgm:constr type="t" for="ch" forName="L1TextContainer" refType="t" refFor="ch" refForName="DropPinPlaceHolder"/>
                        <dgm:constr type="w" for="ch" forName="ConnectLine"/>
                        <dgm:constr type="ctrX" for="ch" forName="ConnectLine" refType="ctrX" refFor="ch" refForName="DropPinPlaceHolder"/>
                        <dgm:constr type="b" for="ch" forName="ConnectLine" refType="h" fact="0.5"/>
                        <dgm:constr type="t" for="ch" forName="ConnectLine" refType="b" refFor="ch" refForName="DropPinPlaceHolder"/>
                        <dgm:constr type="w" for="ch" forName="EmptyPlaceHolder" refType="w"/>
                        <dgm:constr type="h" for="ch" forName="EmptyPlaceHolder" refType="h" fact="0.5"/>
                        <dgm:constr type="t" for="ch" forName="EmptyPlaceHolder" refType="h" fact="0.5"/>
                      </dgm:constrLst>
                    </dgm:if>
                    <dgm:else name="CaseForPlacingNodeBelowDividerRTL">
                      <dgm:constrLst>
                        <dgm:constr type="w" for="ch" forName="ConnectorPoint" refType="h" refFor="ch" refForName="DropPinPlaceHolder" fact="0.18"/>
                        <dgm:constr type="h" for="ch" forName="ConnectorPoint" refType="h" refFor="ch" refForName="DropPinPlaceHolder" fact="0.18"/>
                        <dgm:constr type="ctrX" for="ch" forName="ConnectorPoint" refType="ctrX" refFor="ch" refForName="DropPinPlaceHolder"/>
                        <dgm:constr type="ctrY" for="ch" forName="ConnectorPoint" refType="h" fact="0.5"/>
                        <dgm:constr type="w" for="ch" forName="DropPinPlaceHolder" refType="h" fact="0.13"/>
                        <dgm:constr type="h" for="ch" forName="DropPinPlaceHolder" refType="h" fact="0.13"/>
                        <dgm:constr type="b" for="ch" forName="DropPinPlaceHolder" refType="h"/>
                        <dgm:constr type="l" for="ch" forName="DropPinPlaceHolder" refType="w" fact="0"/>
                        <dgm:constr type="w" for="ch" forName="L2TextContainer" refType="w" fact="0.83"/>
                        <dgm:constr type="l" for="ch" forName="L2TextContainer" refType="r" refFor="ch" refForName="DropPinPlaceHolder"/>
                        <dgm:constr type="b" for="ch" forName="L2TextContainer" refType="t" refFor="ch" refForName="DropPinPlaceHolder"/>
                        <dgm:constr type="t" for="ch" forName="L2TextContainer" refType="h" fact="0.5"/>
                        <dgm:constr type="w" for="ch" forName="L1TextContainer" refType="w" fact="0.83"/>
                        <dgm:constr type="l" for="ch" forName="L1TextContainer" refType="r" refFor="ch" refForName="DropPinPlaceHolder"/>
                        <dgm:constr type="b" for="ch" forName="L1TextContainer" refType="b" refFor="ch" refForName="DropPinPlaceHolder"/>
                        <dgm:constr type="t" for="ch" forName="L1TextContainer" refType="t" refFor="ch" refForName="DropPinPlaceHolder"/>
                        <dgm:constr type="w" for="ch" forName="ConnectLine"/>
                        <dgm:constr type="ctrX" for="ch" forName="ConnectLine" refType="ctrX" refFor="ch" refForName="DropPinPlaceHolder"/>
                        <dgm:constr type="t" for="ch" forName="ConnectLine" refType="h" fact="0.5"/>
                        <dgm:constr type="b" for="ch" forName="ConnectLine" refType="t" refFor="ch" refForName="DropPinPlaceHolder"/>
                        <dgm:constr type="w" for="ch" forName="EmptyPlaceHolder" refType="w"/>
                        <dgm:constr type="h" for="ch" forName="EmptyPlaceHolder" refType="h" fact="0.5"/>
                        <dgm:constr type="t" for="ch" forName="EmptyPlaceHolder" refType="h" fact="0"/>
                      </dgm:constrLst>
                    </dgm:else>
                  </dgm:choose>
                </dgm:else>
              </dgm:choose>
              <dgm:layoutNode name="ConnectorPoint" styleLbl="lnNode1" moveWith="ConnectLine">
                <dgm:alg type="sp"/>
                <dgm:shape xmlns:r="http://schemas.openxmlformats.org/officeDocument/2006/relationships" type="ellipse" r:blip="" zOrderOff="10">
                  <dgm:adjLst/>
                  <dgm:extLst>
                    <a:ext uri="{B698B0E9-8C71-41B9-8309-B3DCBF30829C}">
                      <dgm1612:spPr xmlns:dgm1612="http://schemas.microsoft.com/office/drawing/2016/12/diagram">
                        <a:ln w="6350"/>
                      </dgm1612:spPr>
                    </a:ext>
                  </dgm:extLst>
                </dgm:shape>
                <dgm:presOf/>
                <dgm:constrLst>
                  <dgm:constr type="w" refType="h" op="equ"/>
                </dgm:constrLst>
              </dgm:layoutNode>
              <dgm:layoutNode name="DropPinPlaceHolder">
                <dgm:alg type="composite"/>
                <dgm:shape xmlns:r="http://schemas.openxmlformats.org/officeDocument/2006/relationships" r:blip="">
                  <dgm:adjLst/>
                </dgm:shape>
                <dgm:constrLst>
                  <dgm:constr type="w" for="ch" forName="DropPin" refType="w"/>
                  <dgm:constr type="h" for="ch" forName="DropPin" refType="h"/>
                  <dgm:constr type="ctrX" for="ch" forName="DropPin" refType="w" fact="0.5"/>
                  <dgm:constr type="ctrY" for="ch" forName="DropPin" refType="h" fact="0.5"/>
                  <dgm:constr type="w" for="ch" forName="Ellipse" refType="w" refFor="ch" refForName="DropPin" fact="0.55"/>
                  <dgm:constr type="h" for="ch" forName="Ellipse" refType="w" refFor="ch" refForName="DropPin" fact="0.55"/>
                  <dgm:constr type="ctrX" for="ch" forName="Ellipse" refType="ctrX" refFor="ch" refForName="DropPin"/>
                  <dgm:constr type="ctrY" for="ch" forName="Ellipse" refType="ctrY" refFor="ch" refForName="DropPin"/>
                </dgm:constrLst>
                <dgm:layoutNode name="DropPin" styleLbl="alignNode1">
                  <dgm:alg type="sp"/>
                  <dgm:choose name="CaseForPlacingTearDropAboveAndBelowDivider">
                    <dgm:if name="CaseForPlacingTearDropAboveDivider" axis="self" ptType="node" func="posOdd" op="equ" val="1">
                      <dgm:shape xmlns:r="http://schemas.openxmlformats.org/officeDocument/2006/relationships" rot="135" type="teardrop" r:blip="">
                        <dgm:adjLst>
                          <dgm:adj idx="1" val="1.15"/>
                        </dgm:adjLst>
                      </dgm:shape>
                    </dgm:if>
                    <dgm:else name="CaseForPlacingTearDropBelowDivider">
                      <dgm:shape xmlns:r="http://schemas.openxmlformats.org/officeDocument/2006/relationships" rot="-45" type="teardrop" r:blip="">
                        <dgm:adjLst>
                          <dgm:adj idx="1" val="1.15"/>
                        </dgm:adjLst>
                      </dgm:shape>
                    </dgm:else>
                  </dgm:choose>
                  <dgm:presOf/>
                  <dgm:constrLst/>
                </dgm:layoutNode>
                <dgm:layoutNode name="Ellipse" styleLbl="fgAcc1" moveWith="DropPin">
                  <dgm:alg type="sp"/>
                  <dgm:shape xmlns:r="http://schemas.openxmlformats.org/officeDocument/2006/relationships" type="ellipse" r:blip="">
                    <dgm:adjLst/>
                    <dgm:extLst>
                      <a:ext uri="{B698B0E9-8C71-41B9-8309-B3DCBF30829C}">
                        <dgm1612:spPr xmlns:dgm1612="http://schemas.microsoft.com/office/drawing/2016/12/diagram">
                          <a:ln>
                            <a:noFill/>
                          </a:ln>
                        </dgm1612:spPr>
                      </a:ext>
                    </dgm:extLst>
                  </dgm:shape>
                  <dgm:presOf/>
                  <dgm:constrLst/>
                </dgm:layoutNode>
              </dgm:layoutNode>
              <dgm:layoutNode name="L2TextContainer" styleLbl="revTx" moveWith="L1TextContainer">
                <dgm:varLst>
                  <dgm:bulletEnabled val="1"/>
                </dgm:varLst>
                <dgm:choose name="casesForTxtDirLogic">
                  <dgm:if name="Name77" axis="self" ptType="node" func="posOdd" op="equ" val="1">
                    <dgm:alg type="tx">
                      <dgm:param type="txAnchorVert" val="t"/>
                      <dgm:param type="parTxLTRAlign" val="l"/>
                      <dgm:param type="parTxRTLAlign" val="l"/>
                      <dgm:param type="txAnchorVertCh" val="t"/>
                      <dgm:param type="shpTxRTLAlignCh" val="l"/>
                      <dgm:param type="shpTxLTRAlignCh" val="l"/>
                    </dgm:alg>
                    <dgm:constrLst>
                      <dgm:constr type="lMarg"/>
                      <dgm:constr type="rMarg" refType="primFontSz" fact="0.5"/>
                      <dgm:constr type="tMarg" refType="primFontSz" fact="0.5"/>
                      <dgm:constr type="bMarg" refType="primFontSz" fact="0.75"/>
                    </dgm:constrLst>
                  </dgm:if>
                  <dgm:else name="Name88">
                    <dgm:alg type="tx">
                      <dgm:param type="txAnchorVert" val="b"/>
                      <dgm:param type="parTxLTRAlign" val="l"/>
                      <dgm:param type="parTxRTLAlign" val="l"/>
                      <dgm:param type="txAnchorVertCh" val="b"/>
                      <dgm:param type="shpTxRTLAlignCh" val="l"/>
                      <dgm:param type="shpTxLTRAlignCh" val="l"/>
                    </dgm:alg>
                    <dgm:constrLst>
                      <dgm:constr type="lMarg"/>
                      <dgm:constr type="rMarg"/>
                      <dgm:constr type="tMarg" refType="primFontSz" fact="0.75"/>
                      <dgm:constr type="bMarg" refType="primFontSz" fact="0.5"/>
                    </dgm:constrLst>
                  </dgm:else>
                </dgm:choose>
                <dgm:shape xmlns:r="http://schemas.openxmlformats.org/officeDocument/2006/relationships" type="rect" r:blip="">
                  <dgm:adjLst/>
                </dgm:shape>
                <dgm:presOf axis="des" ptType="node"/>
                <dgm:ruleLst>
                  <dgm:rule type="primFontSz" val="11" fact="NaN" max="NaN"/>
                </dgm:ruleLst>
              </dgm:layoutNode>
              <dgm:layoutNode name="L1TextContainer" styleLbl="revTx">
                <dgm:varLst>
                  <dgm:chMax val="1"/>
                  <dgm:chPref val="1"/>
                  <dgm:bulletEnabled val="1"/>
                </dgm:varLst>
                <dgm:alg type="tx">
                  <dgm:param type="txAnchorVert" val="mid"/>
                  <dgm:param type="parTxLTRAlign" val="l"/>
                  <dgm:param type="parTxRTLAlign" val="l"/>
                </dgm:alg>
                <dgm:shape xmlns:r="http://schemas.openxmlformats.org/officeDocument/2006/relationships" type="rect" r:blip="">
                  <dgm:adjLst/>
                </dgm:shape>
                <dgm:presOf axis="self"/>
                <dgm:constrLst>
                  <dgm:constr type="lMarg"/>
                  <dgm:constr type="rMarg" refType="primFontSz" fact="0.5"/>
                  <dgm:constr type="tMarg"/>
                  <dgm:constr type="bMarg"/>
                </dgm:constrLst>
                <dgm:ruleLst>
                  <dgm:rule type="primFontSz" val="13" fact="NaN" max="NaN"/>
                </dgm:ruleLst>
              </dgm:layoutNode>
              <dgm:layoutNode name="ConnectLine" styleLbl="sibTrans1D1">
                <dgm:alg type="sp"/>
                <dgm:shape xmlns:r="http://schemas.openxmlformats.org/officeDocument/2006/relationships" type="line" r:blip="">
                  <dgm:adjLst/>
                  <dgm:extLst>
                    <a:ext uri="{B698B0E9-8C71-41B9-8309-B3DCBF30829C}">
                      <dgm1612:spPr xmlns:dgm1612="http://schemas.microsoft.com/office/drawing/2016/12/diagram">
                        <a:ln w="12700">
                          <a:prstDash val="dash"/>
                        </a:ln>
                      </dgm1612:spPr>
                    </a:ext>
                  </dgm:extLst>
                </dgm:shape>
                <dgm:presOf/>
                <dgm:constrLst/>
              </dgm:layoutNode>
              <dgm:layoutNode name="EmptyPlaceHolder">
                <dgm:alg type="sp"/>
                <dgm:shape xmlns:r="http://schemas.openxmlformats.org/officeDocument/2006/relationships" r:blip="">
                  <dgm:adjLst/>
                </dgm:shape>
                <dgm:presOf/>
                <dgm:constrLst/>
              </dgm:layoutNode>
            </dgm:layoutNode>
            <dgm:forEach name="Name28" axis="followSib" ptType="sibTrans" cnt="1">
              <dgm:layoutNode name="spaceBetweenRectangles">
                <dgm:alg type="sp"/>
                <dgm:shape xmlns:r="http://schemas.openxmlformats.org/officeDocument/2006/relationships" r:blip="">
                  <dgm:adjLst/>
                </dgm:shape>
                <dgm:presOf/>
                <dgm:constrLst/>
                <dgm:ruleLst/>
              </dgm:layoutNode>
            </dgm:forEach>
          </dgm:forEach>
        </dgm:else>
      </dgm:choose>
    </dgm:layoutNode>
  </dgm:layoutNode>
  <dgm:extLst>
    <a:ext uri="{68A01E43-0DF5-4B5B-8FA6-DAF915123BFB}">
      <dgm1612:lstStyle xmlns:dgm1612="http://schemas.microsoft.com/office/drawing/2016/12/diagram">
        <a:lvl1pPr>
          <a:defRPr b="1"/>
        </a:lvl1pPr>
      </dgm1612:lstStyle>
    </a:ext>
  </dgm:extLst>
</dgm:layoutDef>
</file>

<file path=ppt/diagrams/layout7.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0.59237</cdr:x>
      <cdr:y>0.32255</cdr:y>
    </cdr:from>
    <cdr:to>
      <cdr:x>0.73126</cdr:x>
      <cdr:y>0.38313</cdr:y>
    </cdr:to>
    <cdr:sp macro="" textlink="">
      <cdr:nvSpPr>
        <cdr:cNvPr id="4" name="Speech Bubble: Rectangle 3">
          <a:extLst xmlns:a="http://schemas.openxmlformats.org/drawingml/2006/main">
            <a:ext uri="{FF2B5EF4-FFF2-40B4-BE49-F238E27FC236}">
              <a16:creationId xmlns:a16="http://schemas.microsoft.com/office/drawing/2014/main" id="{8D98282C-FDD8-824E-920D-0D95324B6F1E}"/>
            </a:ext>
          </a:extLst>
        </cdr:cNvPr>
        <cdr:cNvSpPr/>
      </cdr:nvSpPr>
      <cdr:spPr>
        <a:xfrm xmlns:a="http://schemas.openxmlformats.org/drawingml/2006/main">
          <a:off x="3305482" y="1268127"/>
          <a:ext cx="775015" cy="238171"/>
        </a:xfrm>
        <a:prstGeom xmlns:a="http://schemas.openxmlformats.org/drawingml/2006/main" prst="wedgeRectCallout">
          <a:avLst/>
        </a:prstGeom>
        <a:solidFill xmlns:a="http://schemas.openxmlformats.org/drawingml/2006/main">
          <a:schemeClr val="bg1"/>
        </a:solidFill>
      </cdr:spPr>
      <cdr:style>
        <a:lnRef xmlns:a="http://schemas.openxmlformats.org/drawingml/2006/main" idx="2">
          <a:schemeClr val="accent1"/>
        </a:lnRef>
        <a:fillRef xmlns:a="http://schemas.openxmlformats.org/drawingml/2006/main" idx="1">
          <a:schemeClr val="lt1"/>
        </a:fillRef>
        <a:effectRef xmlns:a="http://schemas.openxmlformats.org/drawingml/2006/main" idx="0">
          <a:schemeClr val="accent1"/>
        </a:effectRef>
        <a:fontRef xmlns:a="http://schemas.openxmlformats.org/drawingml/2006/main" idx="minor">
          <a:schemeClr val="dk1"/>
        </a:fontRef>
      </cdr:style>
      <cdr:txBody>
        <a:bodyPr xmlns:a="http://schemas.openxmlformats.org/drawingml/2006/main" vertOverflow="clip"/>
        <a:lstStyle xmlns:a="http://schemas.openxmlformats.org/drawingml/2006/main"/>
        <a:p xmlns:a="http://schemas.openxmlformats.org/drawingml/2006/main">
          <a:r>
            <a:rPr lang="en-US" dirty="0"/>
            <a:t>Dorset</a:t>
          </a:r>
        </a:p>
      </cdr:txBody>
    </cdr:sp>
  </cdr:relSizeAnchor>
  <cdr:relSizeAnchor xmlns:cdr="http://schemas.openxmlformats.org/drawingml/2006/chartDrawing">
    <cdr:from>
      <cdr:x>0.24908</cdr:x>
      <cdr:y>0.39482</cdr:y>
    </cdr:from>
    <cdr:to>
      <cdr:x>0.4177</cdr:x>
      <cdr:y>0.48056</cdr:y>
    </cdr:to>
    <cdr:sp macro="" textlink="">
      <cdr:nvSpPr>
        <cdr:cNvPr id="2" name="Speech Bubble: Rectangle 1">
          <a:extLst xmlns:a="http://schemas.openxmlformats.org/drawingml/2006/main">
            <a:ext uri="{FF2B5EF4-FFF2-40B4-BE49-F238E27FC236}">
              <a16:creationId xmlns:a16="http://schemas.microsoft.com/office/drawing/2014/main" id="{CFB87C5A-B964-5D18-AF29-1761A25AF4BE}"/>
            </a:ext>
          </a:extLst>
        </cdr:cNvPr>
        <cdr:cNvSpPr/>
      </cdr:nvSpPr>
      <cdr:spPr>
        <a:xfrm xmlns:a="http://schemas.openxmlformats.org/drawingml/2006/main">
          <a:off x="1389898" y="1552237"/>
          <a:ext cx="940910" cy="337088"/>
        </a:xfrm>
        <a:prstGeom xmlns:a="http://schemas.openxmlformats.org/drawingml/2006/main" prst="wedgeRectCallout">
          <a:avLst/>
        </a:prstGeom>
        <a:solidFill xmlns:a="http://schemas.openxmlformats.org/drawingml/2006/main">
          <a:schemeClr val="bg1"/>
        </a:solidFill>
      </cdr:spPr>
      <cdr:style>
        <a:lnRef xmlns:a="http://schemas.openxmlformats.org/drawingml/2006/main" idx="2">
          <a:schemeClr val="accent1"/>
        </a:lnRef>
        <a:fillRef xmlns:a="http://schemas.openxmlformats.org/drawingml/2006/main" idx="1">
          <a:schemeClr val="lt1"/>
        </a:fillRef>
        <a:effectRef xmlns:a="http://schemas.openxmlformats.org/drawingml/2006/main" idx="0">
          <a:schemeClr val="accent1"/>
        </a:effectRef>
        <a:fontRef xmlns:a="http://schemas.openxmlformats.org/drawingml/2006/main" idx="minor">
          <a:schemeClr val="dk1"/>
        </a:fontRef>
      </cdr:style>
      <cdr:txBody>
        <a:bodyPr xmlns:a="http://schemas.openxmlformats.org/drawingml/2006/main"/>
        <a:lstStyle xmlns:a="http://schemas.openxmlformats.org/drawingml/2006/main">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xmlns:a="http://schemas.openxmlformats.org/drawingml/2006/main">
          <a:r>
            <a:rPr lang="en-US" dirty="0"/>
            <a:t>SW Region ICBs</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8135"/>
          </a:xfrm>
          <a:prstGeom prst="rect">
            <a:avLst/>
          </a:prstGeom>
        </p:spPr>
        <p:txBody>
          <a:bodyPr vert="horz" lIns="91440" tIns="45720" rIns="91440" bIns="45720" rtlCol="0"/>
          <a:lstStyle>
            <a:lvl1pPr algn="r">
              <a:defRPr sz="1200"/>
            </a:lvl1pPr>
          </a:lstStyle>
          <a:p>
            <a:fld id="{1951C8E8-8627-4BBB-99AD-7611C9F65C3A}" type="datetimeFigureOut">
              <a:rPr lang="en-GB" smtClean="0"/>
              <a:t>26/04/2024</a:t>
            </a:fld>
            <a:endParaRPr lang="en-GB"/>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77958"/>
            <a:ext cx="5438140" cy="3909239"/>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30091"/>
            <a:ext cx="2945659" cy="498134"/>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30091"/>
            <a:ext cx="2945659" cy="498134"/>
          </a:xfrm>
          <a:prstGeom prst="rect">
            <a:avLst/>
          </a:prstGeom>
        </p:spPr>
        <p:txBody>
          <a:bodyPr vert="horz" lIns="91440" tIns="45720" rIns="91440" bIns="45720" rtlCol="0" anchor="b"/>
          <a:lstStyle>
            <a:lvl1pPr algn="r">
              <a:defRPr sz="1200"/>
            </a:lvl1pPr>
          </a:lstStyle>
          <a:p>
            <a:fld id="{6B162E22-35ED-4A5A-BF50-9631FC10C7A6}" type="slidenum">
              <a:rPr lang="en-GB" smtClean="0"/>
              <a:t>‹#›</a:t>
            </a:fld>
            <a:endParaRPr lang="en-GB"/>
          </a:p>
        </p:txBody>
      </p:sp>
    </p:spTree>
    <p:extLst>
      <p:ext uri="{BB962C8B-B14F-4D97-AF65-F5344CB8AC3E}">
        <p14:creationId xmlns:p14="http://schemas.microsoft.com/office/powerpoint/2010/main" val="13262548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Messages we chose </a:t>
            </a:r>
          </a:p>
          <a:p>
            <a:r>
              <a:rPr lang="en-GB"/>
              <a:t>Carefully to respond to pt concerns &amp; counter mistaken beliefs</a:t>
            </a:r>
          </a:p>
          <a:p>
            <a:r>
              <a:rPr lang="en-GB"/>
              <a:t>e.g. need to order every time. </a:t>
            </a:r>
          </a:p>
        </p:txBody>
      </p:sp>
      <p:sp>
        <p:nvSpPr>
          <p:cNvPr id="4" name="Slide Number Placeholder 3"/>
          <p:cNvSpPr>
            <a:spLocks noGrp="1"/>
          </p:cNvSpPr>
          <p:nvPr>
            <p:ph type="sldNum" sz="quarter" idx="5"/>
          </p:nvPr>
        </p:nvSpPr>
        <p:spPr/>
        <p:txBody>
          <a:bodyPr/>
          <a:lstStyle/>
          <a:p>
            <a:fld id="{6B162E22-35ED-4A5A-BF50-9631FC10C7A6}" type="slidenum">
              <a:rPr lang="en-GB" smtClean="0"/>
              <a:t>10</a:t>
            </a:fld>
            <a:endParaRPr lang="en-GB"/>
          </a:p>
        </p:txBody>
      </p:sp>
    </p:spTree>
    <p:extLst>
      <p:ext uri="{BB962C8B-B14F-4D97-AF65-F5344CB8AC3E}">
        <p14:creationId xmlns:p14="http://schemas.microsoft.com/office/powerpoint/2010/main" val="31410963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GB" sz="1800">
                <a:effectLst/>
                <a:latin typeface="Calibri" panose="020F0502020204030204" pitchFamily="34" charset="0"/>
                <a:ea typeface="Calibri" panose="020F0502020204030204" pitchFamily="34" charset="0"/>
              </a:rPr>
              <a:t>Multi-Modal </a:t>
            </a:r>
          </a:p>
          <a:p>
            <a:pPr fontAlgn="base"/>
            <a:r>
              <a:rPr lang="en-GB" sz="1800">
                <a:effectLst/>
                <a:latin typeface="Calibri" panose="020F0502020204030204" pitchFamily="34" charset="0"/>
                <a:ea typeface="Calibri" panose="020F0502020204030204" pitchFamily="34" charset="0"/>
              </a:rPr>
              <a:t>Website as umbrella</a:t>
            </a:r>
          </a:p>
          <a:p>
            <a:pPr fontAlgn="base"/>
            <a:r>
              <a:rPr lang="en-GB" sz="1800">
                <a:effectLst/>
                <a:latin typeface="Calibri" panose="020F0502020204030204" pitchFamily="34" charset="0"/>
                <a:ea typeface="Calibri" panose="020F0502020204030204" pitchFamily="34" charset="0"/>
              </a:rPr>
              <a:t>Smart radio campaign targeted at postcodes associated with a high population of patients on repeat medicines.  </a:t>
            </a:r>
          </a:p>
          <a:p>
            <a:pPr marL="0" marR="0" lvl="0" indent="0" algn="l" defTabSz="914400" rtl="0" eaLnBrk="1" fontAlgn="base" latinLnBrk="0" hangingPunct="1">
              <a:lnSpc>
                <a:spcPct val="100000"/>
              </a:lnSpc>
              <a:spcBef>
                <a:spcPts val="0"/>
              </a:spcBef>
              <a:spcAft>
                <a:spcPts val="0"/>
              </a:spcAft>
              <a:buClrTx/>
              <a:buSzTx/>
              <a:buFontTx/>
              <a:buNone/>
              <a:tabLst/>
              <a:defRPr/>
            </a:pPr>
            <a:r>
              <a:rPr lang="en-GB" sz="1800">
                <a:effectLst/>
                <a:latin typeface="Calibri" panose="020F0502020204030204" pitchFamily="34" charset="0"/>
                <a:ea typeface="Calibri" panose="020F0502020204030204" pitchFamily="34" charset="0"/>
              </a:rPr>
              <a:t>Messages most delivered on smart speakers at home as campaign targeted over 45s who are more likely to repeat prescriptions​</a:t>
            </a:r>
          </a:p>
          <a:p>
            <a:pPr fontAlgn="base"/>
            <a:r>
              <a:rPr lang="en-GB" sz="1800">
                <a:effectLst/>
                <a:latin typeface="Calibri" panose="020F0502020204030204" pitchFamily="34" charset="0"/>
                <a:ea typeface="Calibri" panose="020F0502020204030204" pitchFamily="34" charset="0"/>
              </a:rPr>
              <a:t>Reached 12,894 persons (80,005 impressions) </a:t>
            </a:r>
          </a:p>
          <a:p>
            <a:pPr fontAlgn="base"/>
            <a:endParaRPr lang="en-GB" sz="1800">
              <a:effectLst/>
              <a:latin typeface="Calibri" panose="020F0502020204030204" pitchFamily="34" charset="0"/>
              <a:ea typeface="Calibri" panose="020F0502020204030204" pitchFamily="34" charset="0"/>
            </a:endParaRPr>
          </a:p>
          <a:p>
            <a:pPr fontAlgn="base"/>
            <a:r>
              <a:rPr lang="en-GB" sz="2800"/>
              <a:t>An impression is each time it is heard; so for example 20 people hear it 4 times is 80 impressions. Reach is the number of individual people who have heard it albeit more than once. You need to hear an ad 3 times for it to be effective.</a:t>
            </a:r>
            <a:endParaRPr lang="en-GB" sz="1800">
              <a:effectLst/>
              <a:latin typeface="Calibri" panose="020F0502020204030204" pitchFamily="34" charset="0"/>
              <a:ea typeface="Calibri" panose="020F0502020204030204" pitchFamily="34" charset="0"/>
            </a:endParaRPr>
          </a:p>
          <a:p>
            <a:pPr fontAlgn="base"/>
            <a:endParaRPr lang="en-GB" sz="1800">
              <a:effectLst/>
              <a:latin typeface="Calibri" panose="020F0502020204030204" pitchFamily="34" charset="0"/>
              <a:ea typeface="Calibri" panose="020F0502020204030204" pitchFamily="34" charset="0"/>
            </a:endParaRPr>
          </a:p>
          <a:p>
            <a:pPr fontAlgn="base"/>
            <a:r>
              <a:rPr lang="en-GB" sz="2800"/>
              <a:t>Rule of 3 is also why we have multi-touchpoint campaigns. One of the reasons for investing in print was because the demographic are sceptical about just trusting what they read online so we needed to hit them in more than one place so they knew it was legitimate information. </a:t>
            </a:r>
          </a:p>
          <a:p>
            <a:pPr fontAlgn="base"/>
            <a:r>
              <a:rPr lang="en-GB" sz="2800"/>
              <a:t>Also the reason we carry over a campaign identity/colour palette into multiple outlets (print and online). </a:t>
            </a:r>
            <a:endParaRPr lang="en-GB" sz="1800">
              <a:effectLst/>
              <a:latin typeface="Calibri" panose="020F0502020204030204" pitchFamily="34" charset="0"/>
              <a:ea typeface="Calibri" panose="020F0502020204030204" pitchFamily="34" charset="0"/>
            </a:endParaRPr>
          </a:p>
          <a:p>
            <a:r>
              <a:rPr lang="en-GB" sz="1800">
                <a:effectLst/>
                <a:latin typeface="Calibri" panose="020F0502020204030204" pitchFamily="34" charset="0"/>
                <a:ea typeface="Calibri" panose="020F0502020204030204" pitchFamily="34" charset="0"/>
              </a:rPr>
              <a:t> </a:t>
            </a:r>
          </a:p>
          <a:p>
            <a:endParaRPr lang="en-GB"/>
          </a:p>
        </p:txBody>
      </p:sp>
      <p:sp>
        <p:nvSpPr>
          <p:cNvPr id="4" name="Slide Number Placeholder 3"/>
          <p:cNvSpPr>
            <a:spLocks noGrp="1"/>
          </p:cNvSpPr>
          <p:nvPr>
            <p:ph type="sldNum" sz="quarter" idx="5"/>
          </p:nvPr>
        </p:nvSpPr>
        <p:spPr/>
        <p:txBody>
          <a:bodyPr/>
          <a:lstStyle/>
          <a:p>
            <a:fld id="{6B162E22-35ED-4A5A-BF50-9631FC10C7A6}" type="slidenum">
              <a:rPr lang="en-GB" smtClean="0"/>
              <a:t>11</a:t>
            </a:fld>
            <a:endParaRPr lang="en-GB"/>
          </a:p>
        </p:txBody>
      </p:sp>
    </p:spTree>
    <p:extLst>
      <p:ext uri="{BB962C8B-B14F-4D97-AF65-F5344CB8AC3E}">
        <p14:creationId xmlns:p14="http://schemas.microsoft.com/office/powerpoint/2010/main" val="25929031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6B162E22-35ED-4A5A-BF50-9631FC10C7A6}" type="slidenum">
              <a:rPr lang="en-GB" smtClean="0"/>
              <a:t>19</a:t>
            </a:fld>
            <a:endParaRPr lang="en-GB"/>
          </a:p>
        </p:txBody>
      </p:sp>
    </p:spTree>
    <p:extLst>
      <p:ext uri="{BB962C8B-B14F-4D97-AF65-F5344CB8AC3E}">
        <p14:creationId xmlns:p14="http://schemas.microsoft.com/office/powerpoint/2010/main" val="289197774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6C6B99-7189-49EF-86A7-A11F6C8ABDC0}"/>
              </a:ext>
            </a:extLst>
          </p:cNvPr>
          <p:cNvSpPr>
            <a:spLocks noGrp="1"/>
          </p:cNvSpPr>
          <p:nvPr>
            <p:ph type="ctrTitle"/>
          </p:nvPr>
        </p:nvSpPr>
        <p:spPr>
          <a:xfrm>
            <a:off x="6878918" y="2573907"/>
            <a:ext cx="4875028" cy="1161210"/>
          </a:xfrm>
        </p:spPr>
        <p:txBody>
          <a:bodyPr anchor="b">
            <a:normAutofit/>
          </a:bodyPr>
          <a:lstStyle>
            <a:lvl1pPr algn="l">
              <a:defRPr sz="2800"/>
            </a:lvl1pPr>
          </a:lstStyle>
          <a:p>
            <a:r>
              <a:rPr lang="en-US"/>
              <a:t>Click to edit Master title style</a:t>
            </a:r>
            <a:endParaRPr lang="en-GB"/>
          </a:p>
        </p:txBody>
      </p:sp>
      <p:sp>
        <p:nvSpPr>
          <p:cNvPr id="3" name="Subtitle 2">
            <a:extLst>
              <a:ext uri="{FF2B5EF4-FFF2-40B4-BE49-F238E27FC236}">
                <a16:creationId xmlns:a16="http://schemas.microsoft.com/office/drawing/2014/main" id="{7C28E74D-FD01-4F27-9198-51C1963071E5}"/>
              </a:ext>
            </a:extLst>
          </p:cNvPr>
          <p:cNvSpPr>
            <a:spLocks noGrp="1"/>
          </p:cNvSpPr>
          <p:nvPr>
            <p:ph type="subTitle" idx="1"/>
          </p:nvPr>
        </p:nvSpPr>
        <p:spPr>
          <a:xfrm>
            <a:off x="6878918" y="3827192"/>
            <a:ext cx="4875028" cy="1655762"/>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pic>
        <p:nvPicPr>
          <p:cNvPr id="7" name="Picture 6" descr="A group of people posing for a photo&#10;&#10;Description automatically generated">
            <a:extLst>
              <a:ext uri="{FF2B5EF4-FFF2-40B4-BE49-F238E27FC236}">
                <a16:creationId xmlns:a16="http://schemas.microsoft.com/office/drawing/2014/main" id="{C47577CF-3940-4BB5-AC7D-7583231CB75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1621" r="8102"/>
          <a:stretch/>
        </p:blipFill>
        <p:spPr>
          <a:xfrm>
            <a:off x="0" y="0"/>
            <a:ext cx="6197600" cy="6858000"/>
          </a:xfrm>
          <a:prstGeom prst="rect">
            <a:avLst/>
          </a:prstGeom>
        </p:spPr>
      </p:pic>
      <p:pic>
        <p:nvPicPr>
          <p:cNvPr id="5" name="Picture 4" descr="A group of people posing for a photo&#10;&#10;Description automatically generated">
            <a:extLst>
              <a:ext uri="{FF2B5EF4-FFF2-40B4-BE49-F238E27FC236}">
                <a16:creationId xmlns:a16="http://schemas.microsoft.com/office/drawing/2014/main" id="{99CD8BEE-2412-4BCE-8B9E-A411391FB976}"/>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32066" r="7657"/>
          <a:stretch/>
        </p:blipFill>
        <p:spPr>
          <a:xfrm>
            <a:off x="0" y="0"/>
            <a:ext cx="6197600" cy="6858000"/>
          </a:xfrm>
          <a:prstGeom prst="rect">
            <a:avLst/>
          </a:prstGeom>
        </p:spPr>
      </p:pic>
    </p:spTree>
    <p:extLst>
      <p:ext uri="{BB962C8B-B14F-4D97-AF65-F5344CB8AC3E}">
        <p14:creationId xmlns:p14="http://schemas.microsoft.com/office/powerpoint/2010/main" val="39535069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 NHS Aqua">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E538ACF-9A98-43B3-8914-241C54D4184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itle 6">
            <a:extLst>
              <a:ext uri="{FF2B5EF4-FFF2-40B4-BE49-F238E27FC236}">
                <a16:creationId xmlns:a16="http://schemas.microsoft.com/office/drawing/2014/main" id="{08656516-DA43-467B-9E8B-413B29BE206F}"/>
              </a:ext>
            </a:extLst>
          </p:cNvPr>
          <p:cNvSpPr>
            <a:spLocks noGrp="1"/>
          </p:cNvSpPr>
          <p:nvPr>
            <p:ph type="title"/>
          </p:nvPr>
        </p:nvSpPr>
        <p:spPr/>
        <p:txBody>
          <a:bodyPr/>
          <a:lstStyle/>
          <a:p>
            <a:r>
              <a:rPr lang="en-US"/>
              <a:t>Click to edit Master title style</a:t>
            </a:r>
            <a:endParaRPr lang="en-GB"/>
          </a:p>
        </p:txBody>
      </p:sp>
      <p:grpSp>
        <p:nvGrpSpPr>
          <p:cNvPr id="8" name="Group 17">
            <a:extLst>
              <a:ext uri="{FF2B5EF4-FFF2-40B4-BE49-F238E27FC236}">
                <a16:creationId xmlns:a16="http://schemas.microsoft.com/office/drawing/2014/main" id="{B435A4BB-170E-4996-9B85-246A4BD820A7}"/>
              </a:ext>
            </a:extLst>
          </p:cNvPr>
          <p:cNvGrpSpPr/>
          <p:nvPr userDrawn="1"/>
        </p:nvGrpSpPr>
        <p:grpSpPr>
          <a:xfrm>
            <a:off x="1" y="6546826"/>
            <a:ext cx="12192000" cy="311174"/>
            <a:chOff x="0" y="0"/>
            <a:chExt cx="1913890" cy="3829392"/>
          </a:xfrm>
          <a:solidFill>
            <a:srgbClr val="009F98"/>
          </a:solidFill>
        </p:grpSpPr>
        <p:sp>
          <p:nvSpPr>
            <p:cNvPr id="9" name="Freeform 18">
              <a:extLst>
                <a:ext uri="{FF2B5EF4-FFF2-40B4-BE49-F238E27FC236}">
                  <a16:creationId xmlns:a16="http://schemas.microsoft.com/office/drawing/2014/main" id="{AE18C0AC-34E3-4F24-973A-D3CB290F613B}"/>
                </a:ext>
              </a:extLst>
            </p:cNvPr>
            <p:cNvSpPr/>
            <p:nvPr/>
          </p:nvSpPr>
          <p:spPr>
            <a:xfrm>
              <a:off x="0" y="0"/>
              <a:ext cx="1913890" cy="3829392"/>
            </a:xfrm>
            <a:custGeom>
              <a:avLst/>
              <a:gdLst/>
              <a:ahLst/>
              <a:cxnLst/>
              <a:rect l="l" t="t" r="r" b="b"/>
              <a:pathLst>
                <a:path w="1913890" h="3829392">
                  <a:moveTo>
                    <a:pt x="0" y="0"/>
                  </a:moveTo>
                  <a:lnTo>
                    <a:pt x="1913890" y="0"/>
                  </a:lnTo>
                  <a:lnTo>
                    <a:pt x="1913890" y="3829392"/>
                  </a:lnTo>
                  <a:lnTo>
                    <a:pt x="0" y="3829392"/>
                  </a:lnTo>
                  <a:close/>
                </a:path>
              </a:pathLst>
            </a:custGeom>
            <a:grpFill/>
          </p:spPr>
        </p:sp>
      </p:grpSp>
    </p:spTree>
    <p:extLst>
      <p:ext uri="{BB962C8B-B14F-4D97-AF65-F5344CB8AC3E}">
        <p14:creationId xmlns:p14="http://schemas.microsoft.com/office/powerpoint/2010/main" val="661677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 NHS Purpl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E538ACF-9A98-43B3-8914-241C54D4184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itle 6">
            <a:extLst>
              <a:ext uri="{FF2B5EF4-FFF2-40B4-BE49-F238E27FC236}">
                <a16:creationId xmlns:a16="http://schemas.microsoft.com/office/drawing/2014/main" id="{08656516-DA43-467B-9E8B-413B29BE206F}"/>
              </a:ext>
            </a:extLst>
          </p:cNvPr>
          <p:cNvSpPr>
            <a:spLocks noGrp="1"/>
          </p:cNvSpPr>
          <p:nvPr>
            <p:ph type="title"/>
          </p:nvPr>
        </p:nvSpPr>
        <p:spPr/>
        <p:txBody>
          <a:bodyPr/>
          <a:lstStyle/>
          <a:p>
            <a:r>
              <a:rPr lang="en-US"/>
              <a:t>Click to edit Master title style</a:t>
            </a:r>
            <a:endParaRPr lang="en-GB"/>
          </a:p>
        </p:txBody>
      </p:sp>
      <p:grpSp>
        <p:nvGrpSpPr>
          <p:cNvPr id="8" name="Group 17">
            <a:extLst>
              <a:ext uri="{FF2B5EF4-FFF2-40B4-BE49-F238E27FC236}">
                <a16:creationId xmlns:a16="http://schemas.microsoft.com/office/drawing/2014/main" id="{B435A4BB-170E-4996-9B85-246A4BD820A7}"/>
              </a:ext>
            </a:extLst>
          </p:cNvPr>
          <p:cNvGrpSpPr/>
          <p:nvPr userDrawn="1"/>
        </p:nvGrpSpPr>
        <p:grpSpPr>
          <a:xfrm>
            <a:off x="1" y="6546826"/>
            <a:ext cx="12192000" cy="311174"/>
            <a:chOff x="0" y="0"/>
            <a:chExt cx="1913890" cy="3829392"/>
          </a:xfrm>
          <a:solidFill>
            <a:srgbClr val="330072"/>
          </a:solidFill>
        </p:grpSpPr>
        <p:sp>
          <p:nvSpPr>
            <p:cNvPr id="9" name="Freeform 18">
              <a:extLst>
                <a:ext uri="{FF2B5EF4-FFF2-40B4-BE49-F238E27FC236}">
                  <a16:creationId xmlns:a16="http://schemas.microsoft.com/office/drawing/2014/main" id="{AE18C0AC-34E3-4F24-973A-D3CB290F613B}"/>
                </a:ext>
              </a:extLst>
            </p:cNvPr>
            <p:cNvSpPr/>
            <p:nvPr/>
          </p:nvSpPr>
          <p:spPr>
            <a:xfrm>
              <a:off x="0" y="0"/>
              <a:ext cx="1913890" cy="3829392"/>
            </a:xfrm>
            <a:custGeom>
              <a:avLst/>
              <a:gdLst/>
              <a:ahLst/>
              <a:cxnLst/>
              <a:rect l="l" t="t" r="r" b="b"/>
              <a:pathLst>
                <a:path w="1913890" h="3829392">
                  <a:moveTo>
                    <a:pt x="0" y="0"/>
                  </a:moveTo>
                  <a:lnTo>
                    <a:pt x="1913890" y="0"/>
                  </a:lnTo>
                  <a:lnTo>
                    <a:pt x="1913890" y="3829392"/>
                  </a:lnTo>
                  <a:lnTo>
                    <a:pt x="0" y="3829392"/>
                  </a:lnTo>
                  <a:close/>
                </a:path>
              </a:pathLst>
            </a:custGeom>
            <a:grpFill/>
          </p:spPr>
        </p:sp>
      </p:grpSp>
    </p:spTree>
    <p:extLst>
      <p:ext uri="{BB962C8B-B14F-4D97-AF65-F5344CB8AC3E}">
        <p14:creationId xmlns:p14="http://schemas.microsoft.com/office/powerpoint/2010/main" val="14230912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ntent - NHS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C67675-9CE4-4A02-B94F-321136ED01B5}"/>
              </a:ext>
            </a:extLst>
          </p:cNvPr>
          <p:cNvSpPr>
            <a:spLocks noGrp="1"/>
          </p:cNvSpPr>
          <p:nvPr>
            <p:ph type="title"/>
          </p:nvPr>
        </p:nvSpPr>
        <p:spPr/>
        <p:txBody>
          <a:bodyPr/>
          <a:lstStyle/>
          <a:p>
            <a:r>
              <a:rPr lang="en-US"/>
              <a:t>Click to edit Master title style</a:t>
            </a:r>
            <a:endParaRPr lang="en-GB"/>
          </a:p>
        </p:txBody>
      </p:sp>
      <p:sp>
        <p:nvSpPr>
          <p:cNvPr id="5" name="Content Placeholder 2">
            <a:extLst>
              <a:ext uri="{FF2B5EF4-FFF2-40B4-BE49-F238E27FC236}">
                <a16:creationId xmlns:a16="http://schemas.microsoft.com/office/drawing/2014/main" id="{D4457D8D-D4DC-4EAB-B8AC-576471425B23}"/>
              </a:ext>
            </a:extLst>
          </p:cNvPr>
          <p:cNvSpPr>
            <a:spLocks noGrp="1"/>
          </p:cNvSpPr>
          <p:nvPr>
            <p:ph sz="half" idx="1"/>
          </p:nvPr>
        </p:nvSpPr>
        <p:spPr>
          <a:xfrm>
            <a:off x="360000" y="1825625"/>
            <a:ext cx="55800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3">
            <a:extLst>
              <a:ext uri="{FF2B5EF4-FFF2-40B4-BE49-F238E27FC236}">
                <a16:creationId xmlns:a16="http://schemas.microsoft.com/office/drawing/2014/main" id="{FB9E54CF-FD73-40F4-8C6F-B66241F381DB}"/>
              </a:ext>
            </a:extLst>
          </p:cNvPr>
          <p:cNvSpPr>
            <a:spLocks noGrp="1"/>
          </p:cNvSpPr>
          <p:nvPr>
            <p:ph sz="half" idx="2"/>
          </p:nvPr>
        </p:nvSpPr>
        <p:spPr>
          <a:xfrm>
            <a:off x="6197479" y="1825625"/>
            <a:ext cx="55800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7" name="Group 17">
            <a:extLst>
              <a:ext uri="{FF2B5EF4-FFF2-40B4-BE49-F238E27FC236}">
                <a16:creationId xmlns:a16="http://schemas.microsoft.com/office/drawing/2014/main" id="{43C183C7-B3B5-4BEC-BA83-386CEC646AFC}"/>
              </a:ext>
            </a:extLst>
          </p:cNvPr>
          <p:cNvGrpSpPr/>
          <p:nvPr userDrawn="1"/>
        </p:nvGrpSpPr>
        <p:grpSpPr>
          <a:xfrm>
            <a:off x="1" y="6546826"/>
            <a:ext cx="12192000" cy="311174"/>
            <a:chOff x="0" y="0"/>
            <a:chExt cx="1913890" cy="3829392"/>
          </a:xfrm>
          <a:solidFill>
            <a:srgbClr val="005EB8"/>
          </a:solidFill>
        </p:grpSpPr>
        <p:sp>
          <p:nvSpPr>
            <p:cNvPr id="8" name="Freeform 18">
              <a:extLst>
                <a:ext uri="{FF2B5EF4-FFF2-40B4-BE49-F238E27FC236}">
                  <a16:creationId xmlns:a16="http://schemas.microsoft.com/office/drawing/2014/main" id="{736C6979-DD76-4AB4-81D2-E355D43486F6}"/>
                </a:ext>
              </a:extLst>
            </p:cNvPr>
            <p:cNvSpPr/>
            <p:nvPr/>
          </p:nvSpPr>
          <p:spPr>
            <a:xfrm>
              <a:off x="0" y="0"/>
              <a:ext cx="1913890" cy="3829392"/>
            </a:xfrm>
            <a:custGeom>
              <a:avLst/>
              <a:gdLst/>
              <a:ahLst/>
              <a:cxnLst/>
              <a:rect l="l" t="t" r="r" b="b"/>
              <a:pathLst>
                <a:path w="1913890" h="3829392">
                  <a:moveTo>
                    <a:pt x="0" y="0"/>
                  </a:moveTo>
                  <a:lnTo>
                    <a:pt x="1913890" y="0"/>
                  </a:lnTo>
                  <a:lnTo>
                    <a:pt x="1913890" y="3829392"/>
                  </a:lnTo>
                  <a:lnTo>
                    <a:pt x="0" y="3829392"/>
                  </a:lnTo>
                  <a:close/>
                </a:path>
              </a:pathLst>
            </a:custGeom>
            <a:grpFill/>
          </p:spPr>
        </p:sp>
      </p:grpSp>
    </p:spTree>
    <p:extLst>
      <p:ext uri="{BB962C8B-B14F-4D97-AF65-F5344CB8AC3E}">
        <p14:creationId xmlns:p14="http://schemas.microsoft.com/office/powerpoint/2010/main" val="30390186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ntent - NHS Pin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C67675-9CE4-4A02-B94F-321136ED01B5}"/>
              </a:ext>
            </a:extLst>
          </p:cNvPr>
          <p:cNvSpPr>
            <a:spLocks noGrp="1"/>
          </p:cNvSpPr>
          <p:nvPr>
            <p:ph type="title"/>
          </p:nvPr>
        </p:nvSpPr>
        <p:spPr/>
        <p:txBody>
          <a:bodyPr/>
          <a:lstStyle/>
          <a:p>
            <a:r>
              <a:rPr lang="en-US"/>
              <a:t>Click to edit Master title style</a:t>
            </a:r>
            <a:endParaRPr lang="en-GB"/>
          </a:p>
        </p:txBody>
      </p:sp>
      <p:sp>
        <p:nvSpPr>
          <p:cNvPr id="5" name="Content Placeholder 2">
            <a:extLst>
              <a:ext uri="{FF2B5EF4-FFF2-40B4-BE49-F238E27FC236}">
                <a16:creationId xmlns:a16="http://schemas.microsoft.com/office/drawing/2014/main" id="{D4457D8D-D4DC-4EAB-B8AC-576471425B23}"/>
              </a:ext>
            </a:extLst>
          </p:cNvPr>
          <p:cNvSpPr>
            <a:spLocks noGrp="1"/>
          </p:cNvSpPr>
          <p:nvPr>
            <p:ph sz="half" idx="1"/>
          </p:nvPr>
        </p:nvSpPr>
        <p:spPr>
          <a:xfrm>
            <a:off x="360000" y="1825625"/>
            <a:ext cx="55800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3">
            <a:extLst>
              <a:ext uri="{FF2B5EF4-FFF2-40B4-BE49-F238E27FC236}">
                <a16:creationId xmlns:a16="http://schemas.microsoft.com/office/drawing/2014/main" id="{FB9E54CF-FD73-40F4-8C6F-B66241F381DB}"/>
              </a:ext>
            </a:extLst>
          </p:cNvPr>
          <p:cNvSpPr>
            <a:spLocks noGrp="1"/>
          </p:cNvSpPr>
          <p:nvPr>
            <p:ph sz="half" idx="2"/>
          </p:nvPr>
        </p:nvSpPr>
        <p:spPr>
          <a:xfrm>
            <a:off x="6197479" y="1825625"/>
            <a:ext cx="55800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7" name="Group 17">
            <a:extLst>
              <a:ext uri="{FF2B5EF4-FFF2-40B4-BE49-F238E27FC236}">
                <a16:creationId xmlns:a16="http://schemas.microsoft.com/office/drawing/2014/main" id="{43C183C7-B3B5-4BEC-BA83-386CEC646AFC}"/>
              </a:ext>
            </a:extLst>
          </p:cNvPr>
          <p:cNvGrpSpPr/>
          <p:nvPr userDrawn="1"/>
        </p:nvGrpSpPr>
        <p:grpSpPr>
          <a:xfrm>
            <a:off x="1" y="6546826"/>
            <a:ext cx="12192000" cy="311174"/>
            <a:chOff x="0" y="0"/>
            <a:chExt cx="1913890" cy="3829392"/>
          </a:xfrm>
          <a:solidFill>
            <a:srgbClr val="AE2573"/>
          </a:solidFill>
        </p:grpSpPr>
        <p:sp>
          <p:nvSpPr>
            <p:cNvPr id="8" name="Freeform 18">
              <a:extLst>
                <a:ext uri="{FF2B5EF4-FFF2-40B4-BE49-F238E27FC236}">
                  <a16:creationId xmlns:a16="http://schemas.microsoft.com/office/drawing/2014/main" id="{736C6979-DD76-4AB4-81D2-E355D43486F6}"/>
                </a:ext>
              </a:extLst>
            </p:cNvPr>
            <p:cNvSpPr/>
            <p:nvPr/>
          </p:nvSpPr>
          <p:spPr>
            <a:xfrm>
              <a:off x="0" y="0"/>
              <a:ext cx="1913890" cy="3829392"/>
            </a:xfrm>
            <a:custGeom>
              <a:avLst/>
              <a:gdLst/>
              <a:ahLst/>
              <a:cxnLst/>
              <a:rect l="l" t="t" r="r" b="b"/>
              <a:pathLst>
                <a:path w="1913890" h="3829392">
                  <a:moveTo>
                    <a:pt x="0" y="0"/>
                  </a:moveTo>
                  <a:lnTo>
                    <a:pt x="1913890" y="0"/>
                  </a:lnTo>
                  <a:lnTo>
                    <a:pt x="1913890" y="3829392"/>
                  </a:lnTo>
                  <a:lnTo>
                    <a:pt x="0" y="3829392"/>
                  </a:lnTo>
                  <a:close/>
                </a:path>
              </a:pathLst>
            </a:custGeom>
            <a:grpFill/>
          </p:spPr>
        </p:sp>
      </p:grpSp>
    </p:spTree>
    <p:extLst>
      <p:ext uri="{BB962C8B-B14F-4D97-AF65-F5344CB8AC3E}">
        <p14:creationId xmlns:p14="http://schemas.microsoft.com/office/powerpoint/2010/main" val="14623845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ntent - NHS Light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C67675-9CE4-4A02-B94F-321136ED01B5}"/>
              </a:ext>
            </a:extLst>
          </p:cNvPr>
          <p:cNvSpPr>
            <a:spLocks noGrp="1"/>
          </p:cNvSpPr>
          <p:nvPr>
            <p:ph type="title"/>
          </p:nvPr>
        </p:nvSpPr>
        <p:spPr/>
        <p:txBody>
          <a:bodyPr/>
          <a:lstStyle/>
          <a:p>
            <a:r>
              <a:rPr lang="en-US"/>
              <a:t>Click to edit Master title style</a:t>
            </a:r>
            <a:endParaRPr lang="en-GB"/>
          </a:p>
        </p:txBody>
      </p:sp>
      <p:sp>
        <p:nvSpPr>
          <p:cNvPr id="5" name="Content Placeholder 2">
            <a:extLst>
              <a:ext uri="{FF2B5EF4-FFF2-40B4-BE49-F238E27FC236}">
                <a16:creationId xmlns:a16="http://schemas.microsoft.com/office/drawing/2014/main" id="{D4457D8D-D4DC-4EAB-B8AC-576471425B23}"/>
              </a:ext>
            </a:extLst>
          </p:cNvPr>
          <p:cNvSpPr>
            <a:spLocks noGrp="1"/>
          </p:cNvSpPr>
          <p:nvPr>
            <p:ph sz="half" idx="1"/>
          </p:nvPr>
        </p:nvSpPr>
        <p:spPr>
          <a:xfrm>
            <a:off x="360000" y="1825625"/>
            <a:ext cx="55800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3">
            <a:extLst>
              <a:ext uri="{FF2B5EF4-FFF2-40B4-BE49-F238E27FC236}">
                <a16:creationId xmlns:a16="http://schemas.microsoft.com/office/drawing/2014/main" id="{FB9E54CF-FD73-40F4-8C6F-B66241F381DB}"/>
              </a:ext>
            </a:extLst>
          </p:cNvPr>
          <p:cNvSpPr>
            <a:spLocks noGrp="1"/>
          </p:cNvSpPr>
          <p:nvPr>
            <p:ph sz="half" idx="2"/>
          </p:nvPr>
        </p:nvSpPr>
        <p:spPr>
          <a:xfrm>
            <a:off x="6197479" y="1825625"/>
            <a:ext cx="55800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7" name="Group 17">
            <a:extLst>
              <a:ext uri="{FF2B5EF4-FFF2-40B4-BE49-F238E27FC236}">
                <a16:creationId xmlns:a16="http://schemas.microsoft.com/office/drawing/2014/main" id="{43C183C7-B3B5-4BEC-BA83-386CEC646AFC}"/>
              </a:ext>
            </a:extLst>
          </p:cNvPr>
          <p:cNvGrpSpPr/>
          <p:nvPr userDrawn="1"/>
        </p:nvGrpSpPr>
        <p:grpSpPr>
          <a:xfrm>
            <a:off x="1" y="6546826"/>
            <a:ext cx="12192000" cy="311174"/>
            <a:chOff x="0" y="0"/>
            <a:chExt cx="1913890" cy="3829392"/>
          </a:xfrm>
          <a:solidFill>
            <a:srgbClr val="41B6E6"/>
          </a:solidFill>
        </p:grpSpPr>
        <p:sp>
          <p:nvSpPr>
            <p:cNvPr id="8" name="Freeform 18">
              <a:extLst>
                <a:ext uri="{FF2B5EF4-FFF2-40B4-BE49-F238E27FC236}">
                  <a16:creationId xmlns:a16="http://schemas.microsoft.com/office/drawing/2014/main" id="{736C6979-DD76-4AB4-81D2-E355D43486F6}"/>
                </a:ext>
              </a:extLst>
            </p:cNvPr>
            <p:cNvSpPr/>
            <p:nvPr/>
          </p:nvSpPr>
          <p:spPr>
            <a:xfrm>
              <a:off x="0" y="0"/>
              <a:ext cx="1913890" cy="3829392"/>
            </a:xfrm>
            <a:custGeom>
              <a:avLst/>
              <a:gdLst/>
              <a:ahLst/>
              <a:cxnLst/>
              <a:rect l="l" t="t" r="r" b="b"/>
              <a:pathLst>
                <a:path w="1913890" h="3829392">
                  <a:moveTo>
                    <a:pt x="0" y="0"/>
                  </a:moveTo>
                  <a:lnTo>
                    <a:pt x="1913890" y="0"/>
                  </a:lnTo>
                  <a:lnTo>
                    <a:pt x="1913890" y="3829392"/>
                  </a:lnTo>
                  <a:lnTo>
                    <a:pt x="0" y="3829392"/>
                  </a:lnTo>
                  <a:close/>
                </a:path>
              </a:pathLst>
            </a:custGeom>
            <a:grpFill/>
          </p:spPr>
        </p:sp>
      </p:grpSp>
    </p:spTree>
    <p:extLst>
      <p:ext uri="{BB962C8B-B14F-4D97-AF65-F5344CB8AC3E}">
        <p14:creationId xmlns:p14="http://schemas.microsoft.com/office/powerpoint/2010/main" val="13681952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ntent - NHS Aqu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C67675-9CE4-4A02-B94F-321136ED01B5}"/>
              </a:ext>
            </a:extLst>
          </p:cNvPr>
          <p:cNvSpPr>
            <a:spLocks noGrp="1"/>
          </p:cNvSpPr>
          <p:nvPr>
            <p:ph type="title"/>
          </p:nvPr>
        </p:nvSpPr>
        <p:spPr/>
        <p:txBody>
          <a:bodyPr/>
          <a:lstStyle/>
          <a:p>
            <a:r>
              <a:rPr lang="en-US"/>
              <a:t>Click to edit Master title style</a:t>
            </a:r>
            <a:endParaRPr lang="en-GB"/>
          </a:p>
        </p:txBody>
      </p:sp>
      <p:sp>
        <p:nvSpPr>
          <p:cNvPr id="5" name="Content Placeholder 2">
            <a:extLst>
              <a:ext uri="{FF2B5EF4-FFF2-40B4-BE49-F238E27FC236}">
                <a16:creationId xmlns:a16="http://schemas.microsoft.com/office/drawing/2014/main" id="{D4457D8D-D4DC-4EAB-B8AC-576471425B23}"/>
              </a:ext>
            </a:extLst>
          </p:cNvPr>
          <p:cNvSpPr>
            <a:spLocks noGrp="1"/>
          </p:cNvSpPr>
          <p:nvPr>
            <p:ph sz="half" idx="1"/>
          </p:nvPr>
        </p:nvSpPr>
        <p:spPr>
          <a:xfrm>
            <a:off x="360000" y="1825625"/>
            <a:ext cx="55800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3">
            <a:extLst>
              <a:ext uri="{FF2B5EF4-FFF2-40B4-BE49-F238E27FC236}">
                <a16:creationId xmlns:a16="http://schemas.microsoft.com/office/drawing/2014/main" id="{FB9E54CF-FD73-40F4-8C6F-B66241F381DB}"/>
              </a:ext>
            </a:extLst>
          </p:cNvPr>
          <p:cNvSpPr>
            <a:spLocks noGrp="1"/>
          </p:cNvSpPr>
          <p:nvPr>
            <p:ph sz="half" idx="2"/>
          </p:nvPr>
        </p:nvSpPr>
        <p:spPr>
          <a:xfrm>
            <a:off x="6197479" y="1825625"/>
            <a:ext cx="55800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7" name="Group 17">
            <a:extLst>
              <a:ext uri="{FF2B5EF4-FFF2-40B4-BE49-F238E27FC236}">
                <a16:creationId xmlns:a16="http://schemas.microsoft.com/office/drawing/2014/main" id="{43C183C7-B3B5-4BEC-BA83-386CEC646AFC}"/>
              </a:ext>
            </a:extLst>
          </p:cNvPr>
          <p:cNvGrpSpPr/>
          <p:nvPr userDrawn="1"/>
        </p:nvGrpSpPr>
        <p:grpSpPr>
          <a:xfrm>
            <a:off x="1" y="6546826"/>
            <a:ext cx="12192000" cy="311174"/>
            <a:chOff x="0" y="0"/>
            <a:chExt cx="1913890" cy="3829392"/>
          </a:xfrm>
          <a:solidFill>
            <a:srgbClr val="009F98"/>
          </a:solidFill>
        </p:grpSpPr>
        <p:sp>
          <p:nvSpPr>
            <p:cNvPr id="8" name="Freeform 18">
              <a:extLst>
                <a:ext uri="{FF2B5EF4-FFF2-40B4-BE49-F238E27FC236}">
                  <a16:creationId xmlns:a16="http://schemas.microsoft.com/office/drawing/2014/main" id="{736C6979-DD76-4AB4-81D2-E355D43486F6}"/>
                </a:ext>
              </a:extLst>
            </p:cNvPr>
            <p:cNvSpPr/>
            <p:nvPr/>
          </p:nvSpPr>
          <p:spPr>
            <a:xfrm>
              <a:off x="0" y="0"/>
              <a:ext cx="1913890" cy="3829392"/>
            </a:xfrm>
            <a:custGeom>
              <a:avLst/>
              <a:gdLst/>
              <a:ahLst/>
              <a:cxnLst/>
              <a:rect l="l" t="t" r="r" b="b"/>
              <a:pathLst>
                <a:path w="1913890" h="3829392">
                  <a:moveTo>
                    <a:pt x="0" y="0"/>
                  </a:moveTo>
                  <a:lnTo>
                    <a:pt x="1913890" y="0"/>
                  </a:lnTo>
                  <a:lnTo>
                    <a:pt x="1913890" y="3829392"/>
                  </a:lnTo>
                  <a:lnTo>
                    <a:pt x="0" y="3829392"/>
                  </a:lnTo>
                  <a:close/>
                </a:path>
              </a:pathLst>
            </a:custGeom>
            <a:grpFill/>
          </p:spPr>
        </p:sp>
      </p:grpSp>
    </p:spTree>
    <p:extLst>
      <p:ext uri="{BB962C8B-B14F-4D97-AF65-F5344CB8AC3E}">
        <p14:creationId xmlns:p14="http://schemas.microsoft.com/office/powerpoint/2010/main" val="18825787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ntent - NHS Purp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C67675-9CE4-4A02-B94F-321136ED01B5}"/>
              </a:ext>
            </a:extLst>
          </p:cNvPr>
          <p:cNvSpPr>
            <a:spLocks noGrp="1"/>
          </p:cNvSpPr>
          <p:nvPr>
            <p:ph type="title"/>
          </p:nvPr>
        </p:nvSpPr>
        <p:spPr/>
        <p:txBody>
          <a:bodyPr/>
          <a:lstStyle/>
          <a:p>
            <a:r>
              <a:rPr lang="en-US"/>
              <a:t>Click to edit Master title style</a:t>
            </a:r>
            <a:endParaRPr lang="en-GB"/>
          </a:p>
        </p:txBody>
      </p:sp>
      <p:sp>
        <p:nvSpPr>
          <p:cNvPr id="5" name="Content Placeholder 2">
            <a:extLst>
              <a:ext uri="{FF2B5EF4-FFF2-40B4-BE49-F238E27FC236}">
                <a16:creationId xmlns:a16="http://schemas.microsoft.com/office/drawing/2014/main" id="{D4457D8D-D4DC-4EAB-B8AC-576471425B23}"/>
              </a:ext>
            </a:extLst>
          </p:cNvPr>
          <p:cNvSpPr>
            <a:spLocks noGrp="1"/>
          </p:cNvSpPr>
          <p:nvPr>
            <p:ph sz="half" idx="1"/>
          </p:nvPr>
        </p:nvSpPr>
        <p:spPr>
          <a:xfrm>
            <a:off x="360000" y="1825625"/>
            <a:ext cx="55800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3">
            <a:extLst>
              <a:ext uri="{FF2B5EF4-FFF2-40B4-BE49-F238E27FC236}">
                <a16:creationId xmlns:a16="http://schemas.microsoft.com/office/drawing/2014/main" id="{FB9E54CF-FD73-40F4-8C6F-B66241F381DB}"/>
              </a:ext>
            </a:extLst>
          </p:cNvPr>
          <p:cNvSpPr>
            <a:spLocks noGrp="1"/>
          </p:cNvSpPr>
          <p:nvPr>
            <p:ph sz="half" idx="2"/>
          </p:nvPr>
        </p:nvSpPr>
        <p:spPr>
          <a:xfrm>
            <a:off x="6197479" y="1825625"/>
            <a:ext cx="55800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7" name="Group 17">
            <a:extLst>
              <a:ext uri="{FF2B5EF4-FFF2-40B4-BE49-F238E27FC236}">
                <a16:creationId xmlns:a16="http://schemas.microsoft.com/office/drawing/2014/main" id="{43C183C7-B3B5-4BEC-BA83-386CEC646AFC}"/>
              </a:ext>
            </a:extLst>
          </p:cNvPr>
          <p:cNvGrpSpPr/>
          <p:nvPr userDrawn="1"/>
        </p:nvGrpSpPr>
        <p:grpSpPr>
          <a:xfrm>
            <a:off x="1" y="6546826"/>
            <a:ext cx="12192000" cy="311174"/>
            <a:chOff x="0" y="0"/>
            <a:chExt cx="1913890" cy="3829392"/>
          </a:xfrm>
          <a:solidFill>
            <a:srgbClr val="330072"/>
          </a:solidFill>
        </p:grpSpPr>
        <p:sp>
          <p:nvSpPr>
            <p:cNvPr id="8" name="Freeform 18">
              <a:extLst>
                <a:ext uri="{FF2B5EF4-FFF2-40B4-BE49-F238E27FC236}">
                  <a16:creationId xmlns:a16="http://schemas.microsoft.com/office/drawing/2014/main" id="{736C6979-DD76-4AB4-81D2-E355D43486F6}"/>
                </a:ext>
              </a:extLst>
            </p:cNvPr>
            <p:cNvSpPr/>
            <p:nvPr/>
          </p:nvSpPr>
          <p:spPr>
            <a:xfrm>
              <a:off x="0" y="0"/>
              <a:ext cx="1913890" cy="3829392"/>
            </a:xfrm>
            <a:custGeom>
              <a:avLst/>
              <a:gdLst/>
              <a:ahLst/>
              <a:cxnLst/>
              <a:rect l="l" t="t" r="r" b="b"/>
              <a:pathLst>
                <a:path w="1913890" h="3829392">
                  <a:moveTo>
                    <a:pt x="0" y="0"/>
                  </a:moveTo>
                  <a:lnTo>
                    <a:pt x="1913890" y="0"/>
                  </a:lnTo>
                  <a:lnTo>
                    <a:pt x="1913890" y="3829392"/>
                  </a:lnTo>
                  <a:lnTo>
                    <a:pt x="0" y="3829392"/>
                  </a:lnTo>
                  <a:close/>
                </a:path>
              </a:pathLst>
            </a:custGeom>
            <a:grpFill/>
          </p:spPr>
        </p:sp>
      </p:grpSp>
    </p:spTree>
    <p:extLst>
      <p:ext uri="{BB962C8B-B14F-4D97-AF65-F5344CB8AC3E}">
        <p14:creationId xmlns:p14="http://schemas.microsoft.com/office/powerpoint/2010/main" val="1888732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Title - NHS Blue">
    <p:spTree>
      <p:nvGrpSpPr>
        <p:cNvPr id="1" name=""/>
        <p:cNvGrpSpPr/>
        <p:nvPr/>
      </p:nvGrpSpPr>
      <p:grpSpPr>
        <a:xfrm>
          <a:off x="0" y="0"/>
          <a:ext cx="0" cy="0"/>
          <a:chOff x="0" y="0"/>
          <a:chExt cx="0" cy="0"/>
        </a:xfrm>
      </p:grpSpPr>
      <p:grpSp>
        <p:nvGrpSpPr>
          <p:cNvPr id="8" name="Group 17">
            <a:extLst>
              <a:ext uri="{FF2B5EF4-FFF2-40B4-BE49-F238E27FC236}">
                <a16:creationId xmlns:a16="http://schemas.microsoft.com/office/drawing/2014/main" id="{B435A4BB-170E-4996-9B85-246A4BD820A7}"/>
              </a:ext>
            </a:extLst>
          </p:cNvPr>
          <p:cNvGrpSpPr/>
          <p:nvPr userDrawn="1"/>
        </p:nvGrpSpPr>
        <p:grpSpPr>
          <a:xfrm>
            <a:off x="1" y="1383175"/>
            <a:ext cx="12192000" cy="5474825"/>
            <a:chOff x="0" y="0"/>
            <a:chExt cx="1913890" cy="3829392"/>
          </a:xfrm>
          <a:solidFill>
            <a:srgbClr val="005EB8"/>
          </a:solidFill>
        </p:grpSpPr>
        <p:sp>
          <p:nvSpPr>
            <p:cNvPr id="9" name="Freeform 18">
              <a:extLst>
                <a:ext uri="{FF2B5EF4-FFF2-40B4-BE49-F238E27FC236}">
                  <a16:creationId xmlns:a16="http://schemas.microsoft.com/office/drawing/2014/main" id="{AE18C0AC-34E3-4F24-973A-D3CB290F613B}"/>
                </a:ext>
              </a:extLst>
            </p:cNvPr>
            <p:cNvSpPr/>
            <p:nvPr/>
          </p:nvSpPr>
          <p:spPr>
            <a:xfrm>
              <a:off x="0" y="0"/>
              <a:ext cx="1913890" cy="3829392"/>
            </a:xfrm>
            <a:custGeom>
              <a:avLst/>
              <a:gdLst/>
              <a:ahLst/>
              <a:cxnLst/>
              <a:rect l="l" t="t" r="r" b="b"/>
              <a:pathLst>
                <a:path w="1913890" h="3829392">
                  <a:moveTo>
                    <a:pt x="0" y="0"/>
                  </a:moveTo>
                  <a:lnTo>
                    <a:pt x="1913890" y="0"/>
                  </a:lnTo>
                  <a:lnTo>
                    <a:pt x="1913890" y="3829392"/>
                  </a:lnTo>
                  <a:lnTo>
                    <a:pt x="0" y="3829392"/>
                  </a:lnTo>
                  <a:close/>
                </a:path>
              </a:pathLst>
            </a:custGeom>
            <a:grpFill/>
            <a:ln>
              <a:noFill/>
            </a:ln>
          </p:spPr>
        </p:sp>
      </p:grpSp>
      <p:sp>
        <p:nvSpPr>
          <p:cNvPr id="7" name="Title 6">
            <a:extLst>
              <a:ext uri="{FF2B5EF4-FFF2-40B4-BE49-F238E27FC236}">
                <a16:creationId xmlns:a16="http://schemas.microsoft.com/office/drawing/2014/main" id="{08656516-DA43-467B-9E8B-413B29BE206F}"/>
              </a:ext>
            </a:extLst>
          </p:cNvPr>
          <p:cNvSpPr>
            <a:spLocks noGrp="1"/>
          </p:cNvSpPr>
          <p:nvPr>
            <p:ph type="title"/>
          </p:nvPr>
        </p:nvSpPr>
        <p:spPr/>
        <p:txBody>
          <a:bodyPr/>
          <a:lstStyle/>
          <a:p>
            <a:r>
              <a:rPr lang="en-US"/>
              <a:t>Click to edit Master title style</a:t>
            </a:r>
            <a:endParaRPr lang="en-GB"/>
          </a:p>
        </p:txBody>
      </p:sp>
      <p:sp>
        <p:nvSpPr>
          <p:cNvPr id="6" name="Content Placeholder 2">
            <a:extLst>
              <a:ext uri="{FF2B5EF4-FFF2-40B4-BE49-F238E27FC236}">
                <a16:creationId xmlns:a16="http://schemas.microsoft.com/office/drawing/2014/main" id="{0A8E9056-38E8-48F0-B1A7-B9A1D0A1AE19}"/>
              </a:ext>
            </a:extLst>
          </p:cNvPr>
          <p:cNvSpPr>
            <a:spLocks noGrp="1"/>
          </p:cNvSpPr>
          <p:nvPr>
            <p:ph sz="half" idx="1"/>
          </p:nvPr>
        </p:nvSpPr>
        <p:spPr>
          <a:xfrm>
            <a:off x="360000" y="1825625"/>
            <a:ext cx="5580000" cy="435133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Content Placeholder 3">
            <a:extLst>
              <a:ext uri="{FF2B5EF4-FFF2-40B4-BE49-F238E27FC236}">
                <a16:creationId xmlns:a16="http://schemas.microsoft.com/office/drawing/2014/main" id="{7176005E-5379-46C9-A999-29D64BB792AF}"/>
              </a:ext>
            </a:extLst>
          </p:cNvPr>
          <p:cNvSpPr>
            <a:spLocks noGrp="1"/>
          </p:cNvSpPr>
          <p:nvPr>
            <p:ph sz="half" idx="2"/>
          </p:nvPr>
        </p:nvSpPr>
        <p:spPr>
          <a:xfrm>
            <a:off x="6197479" y="1825625"/>
            <a:ext cx="5580000" cy="435133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4505609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Title - NHS Pink">
    <p:spTree>
      <p:nvGrpSpPr>
        <p:cNvPr id="1" name=""/>
        <p:cNvGrpSpPr/>
        <p:nvPr/>
      </p:nvGrpSpPr>
      <p:grpSpPr>
        <a:xfrm>
          <a:off x="0" y="0"/>
          <a:ext cx="0" cy="0"/>
          <a:chOff x="0" y="0"/>
          <a:chExt cx="0" cy="0"/>
        </a:xfrm>
      </p:grpSpPr>
      <p:grpSp>
        <p:nvGrpSpPr>
          <p:cNvPr id="8" name="Group 17">
            <a:extLst>
              <a:ext uri="{FF2B5EF4-FFF2-40B4-BE49-F238E27FC236}">
                <a16:creationId xmlns:a16="http://schemas.microsoft.com/office/drawing/2014/main" id="{B435A4BB-170E-4996-9B85-246A4BD820A7}"/>
              </a:ext>
            </a:extLst>
          </p:cNvPr>
          <p:cNvGrpSpPr/>
          <p:nvPr userDrawn="1"/>
        </p:nvGrpSpPr>
        <p:grpSpPr>
          <a:xfrm>
            <a:off x="1" y="1383175"/>
            <a:ext cx="12192000" cy="5474825"/>
            <a:chOff x="0" y="0"/>
            <a:chExt cx="1913890" cy="3829392"/>
          </a:xfrm>
          <a:solidFill>
            <a:srgbClr val="AE2573"/>
          </a:solidFill>
        </p:grpSpPr>
        <p:sp>
          <p:nvSpPr>
            <p:cNvPr id="9" name="Freeform 18">
              <a:extLst>
                <a:ext uri="{FF2B5EF4-FFF2-40B4-BE49-F238E27FC236}">
                  <a16:creationId xmlns:a16="http://schemas.microsoft.com/office/drawing/2014/main" id="{AE18C0AC-34E3-4F24-973A-D3CB290F613B}"/>
                </a:ext>
              </a:extLst>
            </p:cNvPr>
            <p:cNvSpPr/>
            <p:nvPr/>
          </p:nvSpPr>
          <p:spPr>
            <a:xfrm>
              <a:off x="0" y="0"/>
              <a:ext cx="1913890" cy="3829392"/>
            </a:xfrm>
            <a:custGeom>
              <a:avLst/>
              <a:gdLst/>
              <a:ahLst/>
              <a:cxnLst/>
              <a:rect l="l" t="t" r="r" b="b"/>
              <a:pathLst>
                <a:path w="1913890" h="3829392">
                  <a:moveTo>
                    <a:pt x="0" y="0"/>
                  </a:moveTo>
                  <a:lnTo>
                    <a:pt x="1913890" y="0"/>
                  </a:lnTo>
                  <a:lnTo>
                    <a:pt x="1913890" y="3829392"/>
                  </a:lnTo>
                  <a:lnTo>
                    <a:pt x="0" y="3829392"/>
                  </a:lnTo>
                  <a:close/>
                </a:path>
              </a:pathLst>
            </a:custGeom>
            <a:grpFill/>
            <a:ln>
              <a:noFill/>
            </a:ln>
          </p:spPr>
        </p:sp>
      </p:grpSp>
      <p:sp>
        <p:nvSpPr>
          <p:cNvPr id="7" name="Title 6">
            <a:extLst>
              <a:ext uri="{FF2B5EF4-FFF2-40B4-BE49-F238E27FC236}">
                <a16:creationId xmlns:a16="http://schemas.microsoft.com/office/drawing/2014/main" id="{08656516-DA43-467B-9E8B-413B29BE206F}"/>
              </a:ext>
            </a:extLst>
          </p:cNvPr>
          <p:cNvSpPr>
            <a:spLocks noGrp="1"/>
          </p:cNvSpPr>
          <p:nvPr>
            <p:ph type="title"/>
          </p:nvPr>
        </p:nvSpPr>
        <p:spPr/>
        <p:txBody>
          <a:bodyPr/>
          <a:lstStyle/>
          <a:p>
            <a:r>
              <a:rPr lang="en-US"/>
              <a:t>Click to edit Master title style</a:t>
            </a:r>
            <a:endParaRPr lang="en-GB"/>
          </a:p>
        </p:txBody>
      </p:sp>
      <p:sp>
        <p:nvSpPr>
          <p:cNvPr id="6" name="Content Placeholder 2">
            <a:extLst>
              <a:ext uri="{FF2B5EF4-FFF2-40B4-BE49-F238E27FC236}">
                <a16:creationId xmlns:a16="http://schemas.microsoft.com/office/drawing/2014/main" id="{0A8E9056-38E8-48F0-B1A7-B9A1D0A1AE19}"/>
              </a:ext>
            </a:extLst>
          </p:cNvPr>
          <p:cNvSpPr>
            <a:spLocks noGrp="1"/>
          </p:cNvSpPr>
          <p:nvPr>
            <p:ph sz="half" idx="1"/>
          </p:nvPr>
        </p:nvSpPr>
        <p:spPr>
          <a:xfrm>
            <a:off x="360000" y="1825625"/>
            <a:ext cx="5580000" cy="435133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Content Placeholder 3">
            <a:extLst>
              <a:ext uri="{FF2B5EF4-FFF2-40B4-BE49-F238E27FC236}">
                <a16:creationId xmlns:a16="http://schemas.microsoft.com/office/drawing/2014/main" id="{7176005E-5379-46C9-A999-29D64BB792AF}"/>
              </a:ext>
            </a:extLst>
          </p:cNvPr>
          <p:cNvSpPr>
            <a:spLocks noGrp="1"/>
          </p:cNvSpPr>
          <p:nvPr>
            <p:ph sz="half" idx="2"/>
          </p:nvPr>
        </p:nvSpPr>
        <p:spPr>
          <a:xfrm>
            <a:off x="6197479" y="1825625"/>
            <a:ext cx="5580000" cy="435133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3992966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Title - NHS Light Blue">
    <p:spTree>
      <p:nvGrpSpPr>
        <p:cNvPr id="1" name=""/>
        <p:cNvGrpSpPr/>
        <p:nvPr/>
      </p:nvGrpSpPr>
      <p:grpSpPr>
        <a:xfrm>
          <a:off x="0" y="0"/>
          <a:ext cx="0" cy="0"/>
          <a:chOff x="0" y="0"/>
          <a:chExt cx="0" cy="0"/>
        </a:xfrm>
      </p:grpSpPr>
      <p:grpSp>
        <p:nvGrpSpPr>
          <p:cNvPr id="8" name="Group 17">
            <a:extLst>
              <a:ext uri="{FF2B5EF4-FFF2-40B4-BE49-F238E27FC236}">
                <a16:creationId xmlns:a16="http://schemas.microsoft.com/office/drawing/2014/main" id="{B435A4BB-170E-4996-9B85-246A4BD820A7}"/>
              </a:ext>
            </a:extLst>
          </p:cNvPr>
          <p:cNvGrpSpPr/>
          <p:nvPr userDrawn="1"/>
        </p:nvGrpSpPr>
        <p:grpSpPr>
          <a:xfrm>
            <a:off x="1" y="1383175"/>
            <a:ext cx="12192000" cy="5474825"/>
            <a:chOff x="0" y="0"/>
            <a:chExt cx="1913890" cy="3829392"/>
          </a:xfrm>
          <a:solidFill>
            <a:srgbClr val="41B6E6"/>
          </a:solidFill>
        </p:grpSpPr>
        <p:sp>
          <p:nvSpPr>
            <p:cNvPr id="9" name="Freeform 18">
              <a:extLst>
                <a:ext uri="{FF2B5EF4-FFF2-40B4-BE49-F238E27FC236}">
                  <a16:creationId xmlns:a16="http://schemas.microsoft.com/office/drawing/2014/main" id="{AE18C0AC-34E3-4F24-973A-D3CB290F613B}"/>
                </a:ext>
              </a:extLst>
            </p:cNvPr>
            <p:cNvSpPr/>
            <p:nvPr/>
          </p:nvSpPr>
          <p:spPr>
            <a:xfrm>
              <a:off x="0" y="0"/>
              <a:ext cx="1913890" cy="3829392"/>
            </a:xfrm>
            <a:custGeom>
              <a:avLst/>
              <a:gdLst/>
              <a:ahLst/>
              <a:cxnLst/>
              <a:rect l="l" t="t" r="r" b="b"/>
              <a:pathLst>
                <a:path w="1913890" h="3829392">
                  <a:moveTo>
                    <a:pt x="0" y="0"/>
                  </a:moveTo>
                  <a:lnTo>
                    <a:pt x="1913890" y="0"/>
                  </a:lnTo>
                  <a:lnTo>
                    <a:pt x="1913890" y="3829392"/>
                  </a:lnTo>
                  <a:lnTo>
                    <a:pt x="0" y="3829392"/>
                  </a:lnTo>
                  <a:close/>
                </a:path>
              </a:pathLst>
            </a:custGeom>
            <a:grpFill/>
            <a:ln>
              <a:noFill/>
            </a:ln>
          </p:spPr>
        </p:sp>
      </p:grpSp>
      <p:sp>
        <p:nvSpPr>
          <p:cNvPr id="7" name="Title 6">
            <a:extLst>
              <a:ext uri="{FF2B5EF4-FFF2-40B4-BE49-F238E27FC236}">
                <a16:creationId xmlns:a16="http://schemas.microsoft.com/office/drawing/2014/main" id="{08656516-DA43-467B-9E8B-413B29BE206F}"/>
              </a:ext>
            </a:extLst>
          </p:cNvPr>
          <p:cNvSpPr>
            <a:spLocks noGrp="1"/>
          </p:cNvSpPr>
          <p:nvPr>
            <p:ph type="title"/>
          </p:nvPr>
        </p:nvSpPr>
        <p:spPr/>
        <p:txBody>
          <a:bodyPr/>
          <a:lstStyle/>
          <a:p>
            <a:r>
              <a:rPr lang="en-US"/>
              <a:t>Click to edit Master title style</a:t>
            </a:r>
            <a:endParaRPr lang="en-GB"/>
          </a:p>
        </p:txBody>
      </p:sp>
      <p:sp>
        <p:nvSpPr>
          <p:cNvPr id="6" name="Content Placeholder 2">
            <a:extLst>
              <a:ext uri="{FF2B5EF4-FFF2-40B4-BE49-F238E27FC236}">
                <a16:creationId xmlns:a16="http://schemas.microsoft.com/office/drawing/2014/main" id="{0A8E9056-38E8-48F0-B1A7-B9A1D0A1AE19}"/>
              </a:ext>
            </a:extLst>
          </p:cNvPr>
          <p:cNvSpPr>
            <a:spLocks noGrp="1"/>
          </p:cNvSpPr>
          <p:nvPr>
            <p:ph sz="half" idx="1"/>
          </p:nvPr>
        </p:nvSpPr>
        <p:spPr>
          <a:xfrm>
            <a:off x="360000" y="1825625"/>
            <a:ext cx="5580000" cy="435133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Content Placeholder 3">
            <a:extLst>
              <a:ext uri="{FF2B5EF4-FFF2-40B4-BE49-F238E27FC236}">
                <a16:creationId xmlns:a16="http://schemas.microsoft.com/office/drawing/2014/main" id="{7176005E-5379-46C9-A999-29D64BB792AF}"/>
              </a:ext>
            </a:extLst>
          </p:cNvPr>
          <p:cNvSpPr>
            <a:spLocks noGrp="1"/>
          </p:cNvSpPr>
          <p:nvPr>
            <p:ph sz="half" idx="2"/>
          </p:nvPr>
        </p:nvSpPr>
        <p:spPr>
          <a:xfrm>
            <a:off x="6197479" y="1825625"/>
            <a:ext cx="5580000" cy="435133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0023150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  NHS Aqua">
    <p:spTree>
      <p:nvGrpSpPr>
        <p:cNvPr id="1" name=""/>
        <p:cNvGrpSpPr/>
        <p:nvPr/>
      </p:nvGrpSpPr>
      <p:grpSpPr>
        <a:xfrm>
          <a:off x="0" y="0"/>
          <a:ext cx="0" cy="0"/>
          <a:chOff x="0" y="0"/>
          <a:chExt cx="0" cy="0"/>
        </a:xfrm>
      </p:grpSpPr>
      <p:grpSp>
        <p:nvGrpSpPr>
          <p:cNvPr id="8" name="Group 17">
            <a:extLst>
              <a:ext uri="{FF2B5EF4-FFF2-40B4-BE49-F238E27FC236}">
                <a16:creationId xmlns:a16="http://schemas.microsoft.com/office/drawing/2014/main" id="{B435A4BB-170E-4996-9B85-246A4BD820A7}"/>
              </a:ext>
            </a:extLst>
          </p:cNvPr>
          <p:cNvGrpSpPr/>
          <p:nvPr userDrawn="1"/>
        </p:nvGrpSpPr>
        <p:grpSpPr>
          <a:xfrm>
            <a:off x="1" y="1383175"/>
            <a:ext cx="12192000" cy="5474825"/>
            <a:chOff x="0" y="0"/>
            <a:chExt cx="1913890" cy="3829392"/>
          </a:xfrm>
          <a:solidFill>
            <a:srgbClr val="009F98"/>
          </a:solidFill>
        </p:grpSpPr>
        <p:sp>
          <p:nvSpPr>
            <p:cNvPr id="9" name="Freeform 18">
              <a:extLst>
                <a:ext uri="{FF2B5EF4-FFF2-40B4-BE49-F238E27FC236}">
                  <a16:creationId xmlns:a16="http://schemas.microsoft.com/office/drawing/2014/main" id="{AE18C0AC-34E3-4F24-973A-D3CB290F613B}"/>
                </a:ext>
              </a:extLst>
            </p:cNvPr>
            <p:cNvSpPr/>
            <p:nvPr/>
          </p:nvSpPr>
          <p:spPr>
            <a:xfrm>
              <a:off x="0" y="0"/>
              <a:ext cx="1913890" cy="3829392"/>
            </a:xfrm>
            <a:custGeom>
              <a:avLst/>
              <a:gdLst/>
              <a:ahLst/>
              <a:cxnLst/>
              <a:rect l="l" t="t" r="r" b="b"/>
              <a:pathLst>
                <a:path w="1913890" h="3829392">
                  <a:moveTo>
                    <a:pt x="0" y="0"/>
                  </a:moveTo>
                  <a:lnTo>
                    <a:pt x="1913890" y="0"/>
                  </a:lnTo>
                  <a:lnTo>
                    <a:pt x="1913890" y="3829392"/>
                  </a:lnTo>
                  <a:lnTo>
                    <a:pt x="0" y="3829392"/>
                  </a:lnTo>
                  <a:close/>
                </a:path>
              </a:pathLst>
            </a:custGeom>
            <a:grpFill/>
            <a:ln>
              <a:noFill/>
            </a:ln>
          </p:spPr>
        </p:sp>
      </p:grpSp>
      <p:sp>
        <p:nvSpPr>
          <p:cNvPr id="7" name="Title 6">
            <a:extLst>
              <a:ext uri="{FF2B5EF4-FFF2-40B4-BE49-F238E27FC236}">
                <a16:creationId xmlns:a16="http://schemas.microsoft.com/office/drawing/2014/main" id="{08656516-DA43-467B-9E8B-413B29BE206F}"/>
              </a:ext>
            </a:extLst>
          </p:cNvPr>
          <p:cNvSpPr>
            <a:spLocks noGrp="1"/>
          </p:cNvSpPr>
          <p:nvPr>
            <p:ph type="title"/>
          </p:nvPr>
        </p:nvSpPr>
        <p:spPr/>
        <p:txBody>
          <a:bodyPr/>
          <a:lstStyle/>
          <a:p>
            <a:r>
              <a:rPr lang="en-US"/>
              <a:t>Click to edit Master title style</a:t>
            </a:r>
            <a:endParaRPr lang="en-GB"/>
          </a:p>
        </p:txBody>
      </p:sp>
      <p:sp>
        <p:nvSpPr>
          <p:cNvPr id="6" name="Content Placeholder 2">
            <a:extLst>
              <a:ext uri="{FF2B5EF4-FFF2-40B4-BE49-F238E27FC236}">
                <a16:creationId xmlns:a16="http://schemas.microsoft.com/office/drawing/2014/main" id="{0A8E9056-38E8-48F0-B1A7-B9A1D0A1AE19}"/>
              </a:ext>
            </a:extLst>
          </p:cNvPr>
          <p:cNvSpPr>
            <a:spLocks noGrp="1"/>
          </p:cNvSpPr>
          <p:nvPr>
            <p:ph sz="half" idx="1"/>
          </p:nvPr>
        </p:nvSpPr>
        <p:spPr>
          <a:xfrm>
            <a:off x="360000" y="1825625"/>
            <a:ext cx="5580000" cy="435133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Content Placeholder 3">
            <a:extLst>
              <a:ext uri="{FF2B5EF4-FFF2-40B4-BE49-F238E27FC236}">
                <a16:creationId xmlns:a16="http://schemas.microsoft.com/office/drawing/2014/main" id="{7176005E-5379-46C9-A999-29D64BB792AF}"/>
              </a:ext>
            </a:extLst>
          </p:cNvPr>
          <p:cNvSpPr>
            <a:spLocks noGrp="1"/>
          </p:cNvSpPr>
          <p:nvPr>
            <p:ph sz="half" idx="2"/>
          </p:nvPr>
        </p:nvSpPr>
        <p:spPr>
          <a:xfrm>
            <a:off x="6197479" y="1825625"/>
            <a:ext cx="5580000" cy="435133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3730567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 NHS Purple">
    <p:spTree>
      <p:nvGrpSpPr>
        <p:cNvPr id="1" name=""/>
        <p:cNvGrpSpPr/>
        <p:nvPr/>
      </p:nvGrpSpPr>
      <p:grpSpPr>
        <a:xfrm>
          <a:off x="0" y="0"/>
          <a:ext cx="0" cy="0"/>
          <a:chOff x="0" y="0"/>
          <a:chExt cx="0" cy="0"/>
        </a:xfrm>
      </p:grpSpPr>
      <p:grpSp>
        <p:nvGrpSpPr>
          <p:cNvPr id="8" name="Group 17">
            <a:extLst>
              <a:ext uri="{FF2B5EF4-FFF2-40B4-BE49-F238E27FC236}">
                <a16:creationId xmlns:a16="http://schemas.microsoft.com/office/drawing/2014/main" id="{B435A4BB-170E-4996-9B85-246A4BD820A7}"/>
              </a:ext>
            </a:extLst>
          </p:cNvPr>
          <p:cNvGrpSpPr/>
          <p:nvPr userDrawn="1"/>
        </p:nvGrpSpPr>
        <p:grpSpPr>
          <a:xfrm>
            <a:off x="1" y="1383175"/>
            <a:ext cx="12192000" cy="5474825"/>
            <a:chOff x="0" y="0"/>
            <a:chExt cx="1913890" cy="3829392"/>
          </a:xfrm>
          <a:solidFill>
            <a:srgbClr val="330072"/>
          </a:solidFill>
        </p:grpSpPr>
        <p:sp>
          <p:nvSpPr>
            <p:cNvPr id="9" name="Freeform 18">
              <a:extLst>
                <a:ext uri="{FF2B5EF4-FFF2-40B4-BE49-F238E27FC236}">
                  <a16:creationId xmlns:a16="http://schemas.microsoft.com/office/drawing/2014/main" id="{AE18C0AC-34E3-4F24-973A-D3CB290F613B}"/>
                </a:ext>
              </a:extLst>
            </p:cNvPr>
            <p:cNvSpPr/>
            <p:nvPr/>
          </p:nvSpPr>
          <p:spPr>
            <a:xfrm>
              <a:off x="0" y="0"/>
              <a:ext cx="1913890" cy="3829392"/>
            </a:xfrm>
            <a:custGeom>
              <a:avLst/>
              <a:gdLst/>
              <a:ahLst/>
              <a:cxnLst/>
              <a:rect l="l" t="t" r="r" b="b"/>
              <a:pathLst>
                <a:path w="1913890" h="3829392">
                  <a:moveTo>
                    <a:pt x="0" y="0"/>
                  </a:moveTo>
                  <a:lnTo>
                    <a:pt x="1913890" y="0"/>
                  </a:lnTo>
                  <a:lnTo>
                    <a:pt x="1913890" y="3829392"/>
                  </a:lnTo>
                  <a:lnTo>
                    <a:pt x="0" y="3829392"/>
                  </a:lnTo>
                  <a:close/>
                </a:path>
              </a:pathLst>
            </a:custGeom>
            <a:grpFill/>
            <a:ln>
              <a:noFill/>
            </a:ln>
          </p:spPr>
        </p:sp>
      </p:grpSp>
      <p:sp>
        <p:nvSpPr>
          <p:cNvPr id="7" name="Title 6">
            <a:extLst>
              <a:ext uri="{FF2B5EF4-FFF2-40B4-BE49-F238E27FC236}">
                <a16:creationId xmlns:a16="http://schemas.microsoft.com/office/drawing/2014/main" id="{08656516-DA43-467B-9E8B-413B29BE206F}"/>
              </a:ext>
            </a:extLst>
          </p:cNvPr>
          <p:cNvSpPr>
            <a:spLocks noGrp="1"/>
          </p:cNvSpPr>
          <p:nvPr>
            <p:ph type="title"/>
          </p:nvPr>
        </p:nvSpPr>
        <p:spPr/>
        <p:txBody>
          <a:bodyPr/>
          <a:lstStyle/>
          <a:p>
            <a:r>
              <a:rPr lang="en-US"/>
              <a:t>Click to edit Master title style</a:t>
            </a:r>
            <a:endParaRPr lang="en-GB"/>
          </a:p>
        </p:txBody>
      </p:sp>
      <p:sp>
        <p:nvSpPr>
          <p:cNvPr id="6" name="Content Placeholder 2">
            <a:extLst>
              <a:ext uri="{FF2B5EF4-FFF2-40B4-BE49-F238E27FC236}">
                <a16:creationId xmlns:a16="http://schemas.microsoft.com/office/drawing/2014/main" id="{0A8E9056-38E8-48F0-B1A7-B9A1D0A1AE19}"/>
              </a:ext>
            </a:extLst>
          </p:cNvPr>
          <p:cNvSpPr>
            <a:spLocks noGrp="1"/>
          </p:cNvSpPr>
          <p:nvPr>
            <p:ph sz="half" idx="1"/>
          </p:nvPr>
        </p:nvSpPr>
        <p:spPr>
          <a:xfrm>
            <a:off x="360000" y="1825625"/>
            <a:ext cx="5580000" cy="435133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Content Placeholder 3">
            <a:extLst>
              <a:ext uri="{FF2B5EF4-FFF2-40B4-BE49-F238E27FC236}">
                <a16:creationId xmlns:a16="http://schemas.microsoft.com/office/drawing/2014/main" id="{7176005E-5379-46C9-A999-29D64BB792AF}"/>
              </a:ext>
            </a:extLst>
          </p:cNvPr>
          <p:cNvSpPr>
            <a:spLocks noGrp="1"/>
          </p:cNvSpPr>
          <p:nvPr>
            <p:ph sz="half" idx="2"/>
          </p:nvPr>
        </p:nvSpPr>
        <p:spPr>
          <a:xfrm>
            <a:off x="6197479" y="1825625"/>
            <a:ext cx="5580000" cy="435133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4063801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 NHS Blu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E538ACF-9A98-43B3-8914-241C54D4184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itle 6">
            <a:extLst>
              <a:ext uri="{FF2B5EF4-FFF2-40B4-BE49-F238E27FC236}">
                <a16:creationId xmlns:a16="http://schemas.microsoft.com/office/drawing/2014/main" id="{08656516-DA43-467B-9E8B-413B29BE206F}"/>
              </a:ext>
            </a:extLst>
          </p:cNvPr>
          <p:cNvSpPr>
            <a:spLocks noGrp="1"/>
          </p:cNvSpPr>
          <p:nvPr>
            <p:ph type="title"/>
          </p:nvPr>
        </p:nvSpPr>
        <p:spPr/>
        <p:txBody>
          <a:bodyPr/>
          <a:lstStyle/>
          <a:p>
            <a:r>
              <a:rPr lang="en-US"/>
              <a:t>Click to edit Master title style</a:t>
            </a:r>
            <a:endParaRPr lang="en-GB"/>
          </a:p>
        </p:txBody>
      </p:sp>
      <p:grpSp>
        <p:nvGrpSpPr>
          <p:cNvPr id="8" name="Group 17">
            <a:extLst>
              <a:ext uri="{FF2B5EF4-FFF2-40B4-BE49-F238E27FC236}">
                <a16:creationId xmlns:a16="http://schemas.microsoft.com/office/drawing/2014/main" id="{B435A4BB-170E-4996-9B85-246A4BD820A7}"/>
              </a:ext>
            </a:extLst>
          </p:cNvPr>
          <p:cNvGrpSpPr/>
          <p:nvPr userDrawn="1"/>
        </p:nvGrpSpPr>
        <p:grpSpPr>
          <a:xfrm>
            <a:off x="1" y="6546826"/>
            <a:ext cx="12192000" cy="311174"/>
            <a:chOff x="0" y="0"/>
            <a:chExt cx="1913890" cy="3829392"/>
          </a:xfrm>
          <a:solidFill>
            <a:srgbClr val="005EB8"/>
          </a:solidFill>
        </p:grpSpPr>
        <p:sp>
          <p:nvSpPr>
            <p:cNvPr id="9" name="Freeform 18">
              <a:extLst>
                <a:ext uri="{FF2B5EF4-FFF2-40B4-BE49-F238E27FC236}">
                  <a16:creationId xmlns:a16="http://schemas.microsoft.com/office/drawing/2014/main" id="{AE18C0AC-34E3-4F24-973A-D3CB290F613B}"/>
                </a:ext>
              </a:extLst>
            </p:cNvPr>
            <p:cNvSpPr/>
            <p:nvPr/>
          </p:nvSpPr>
          <p:spPr>
            <a:xfrm>
              <a:off x="0" y="0"/>
              <a:ext cx="1913890" cy="3829392"/>
            </a:xfrm>
            <a:custGeom>
              <a:avLst/>
              <a:gdLst/>
              <a:ahLst/>
              <a:cxnLst/>
              <a:rect l="l" t="t" r="r" b="b"/>
              <a:pathLst>
                <a:path w="1913890" h="3829392">
                  <a:moveTo>
                    <a:pt x="0" y="0"/>
                  </a:moveTo>
                  <a:lnTo>
                    <a:pt x="1913890" y="0"/>
                  </a:lnTo>
                  <a:lnTo>
                    <a:pt x="1913890" y="3829392"/>
                  </a:lnTo>
                  <a:lnTo>
                    <a:pt x="0" y="3829392"/>
                  </a:lnTo>
                  <a:close/>
                </a:path>
              </a:pathLst>
            </a:custGeom>
            <a:grpFill/>
          </p:spPr>
        </p:sp>
      </p:grpSp>
    </p:spTree>
    <p:extLst>
      <p:ext uri="{BB962C8B-B14F-4D97-AF65-F5344CB8AC3E}">
        <p14:creationId xmlns:p14="http://schemas.microsoft.com/office/powerpoint/2010/main" val="40336294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 NHS Pink">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E538ACF-9A98-43B3-8914-241C54D4184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itle 6">
            <a:extLst>
              <a:ext uri="{FF2B5EF4-FFF2-40B4-BE49-F238E27FC236}">
                <a16:creationId xmlns:a16="http://schemas.microsoft.com/office/drawing/2014/main" id="{08656516-DA43-467B-9E8B-413B29BE206F}"/>
              </a:ext>
            </a:extLst>
          </p:cNvPr>
          <p:cNvSpPr>
            <a:spLocks noGrp="1"/>
          </p:cNvSpPr>
          <p:nvPr>
            <p:ph type="title"/>
          </p:nvPr>
        </p:nvSpPr>
        <p:spPr/>
        <p:txBody>
          <a:bodyPr/>
          <a:lstStyle/>
          <a:p>
            <a:r>
              <a:rPr lang="en-US"/>
              <a:t>Click to edit Master title style</a:t>
            </a:r>
            <a:endParaRPr lang="en-GB"/>
          </a:p>
        </p:txBody>
      </p:sp>
      <p:grpSp>
        <p:nvGrpSpPr>
          <p:cNvPr id="8" name="Group 17">
            <a:extLst>
              <a:ext uri="{FF2B5EF4-FFF2-40B4-BE49-F238E27FC236}">
                <a16:creationId xmlns:a16="http://schemas.microsoft.com/office/drawing/2014/main" id="{B435A4BB-170E-4996-9B85-246A4BD820A7}"/>
              </a:ext>
            </a:extLst>
          </p:cNvPr>
          <p:cNvGrpSpPr/>
          <p:nvPr userDrawn="1"/>
        </p:nvGrpSpPr>
        <p:grpSpPr>
          <a:xfrm>
            <a:off x="1" y="6546826"/>
            <a:ext cx="12192000" cy="311174"/>
            <a:chOff x="0" y="0"/>
            <a:chExt cx="1913890" cy="3829392"/>
          </a:xfrm>
          <a:solidFill>
            <a:srgbClr val="AE2573"/>
          </a:solidFill>
        </p:grpSpPr>
        <p:sp>
          <p:nvSpPr>
            <p:cNvPr id="9" name="Freeform 18">
              <a:extLst>
                <a:ext uri="{FF2B5EF4-FFF2-40B4-BE49-F238E27FC236}">
                  <a16:creationId xmlns:a16="http://schemas.microsoft.com/office/drawing/2014/main" id="{AE18C0AC-34E3-4F24-973A-D3CB290F613B}"/>
                </a:ext>
              </a:extLst>
            </p:cNvPr>
            <p:cNvSpPr/>
            <p:nvPr/>
          </p:nvSpPr>
          <p:spPr>
            <a:xfrm>
              <a:off x="0" y="0"/>
              <a:ext cx="1913890" cy="3829392"/>
            </a:xfrm>
            <a:custGeom>
              <a:avLst/>
              <a:gdLst/>
              <a:ahLst/>
              <a:cxnLst/>
              <a:rect l="l" t="t" r="r" b="b"/>
              <a:pathLst>
                <a:path w="1913890" h="3829392">
                  <a:moveTo>
                    <a:pt x="0" y="0"/>
                  </a:moveTo>
                  <a:lnTo>
                    <a:pt x="1913890" y="0"/>
                  </a:lnTo>
                  <a:lnTo>
                    <a:pt x="1913890" y="3829392"/>
                  </a:lnTo>
                  <a:lnTo>
                    <a:pt x="0" y="3829392"/>
                  </a:lnTo>
                  <a:close/>
                </a:path>
              </a:pathLst>
            </a:custGeom>
            <a:grpFill/>
          </p:spPr>
        </p:sp>
      </p:grpSp>
    </p:spTree>
    <p:extLst>
      <p:ext uri="{BB962C8B-B14F-4D97-AF65-F5344CB8AC3E}">
        <p14:creationId xmlns:p14="http://schemas.microsoft.com/office/powerpoint/2010/main" val="30398583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 NHS Light Blu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E538ACF-9A98-43B3-8914-241C54D4184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itle 6">
            <a:extLst>
              <a:ext uri="{FF2B5EF4-FFF2-40B4-BE49-F238E27FC236}">
                <a16:creationId xmlns:a16="http://schemas.microsoft.com/office/drawing/2014/main" id="{08656516-DA43-467B-9E8B-413B29BE206F}"/>
              </a:ext>
            </a:extLst>
          </p:cNvPr>
          <p:cNvSpPr>
            <a:spLocks noGrp="1"/>
          </p:cNvSpPr>
          <p:nvPr>
            <p:ph type="title"/>
          </p:nvPr>
        </p:nvSpPr>
        <p:spPr/>
        <p:txBody>
          <a:bodyPr/>
          <a:lstStyle/>
          <a:p>
            <a:r>
              <a:rPr lang="en-US"/>
              <a:t>Click to edit Master title style</a:t>
            </a:r>
            <a:endParaRPr lang="en-GB"/>
          </a:p>
        </p:txBody>
      </p:sp>
      <p:grpSp>
        <p:nvGrpSpPr>
          <p:cNvPr id="8" name="Group 17">
            <a:extLst>
              <a:ext uri="{FF2B5EF4-FFF2-40B4-BE49-F238E27FC236}">
                <a16:creationId xmlns:a16="http://schemas.microsoft.com/office/drawing/2014/main" id="{B435A4BB-170E-4996-9B85-246A4BD820A7}"/>
              </a:ext>
            </a:extLst>
          </p:cNvPr>
          <p:cNvGrpSpPr/>
          <p:nvPr userDrawn="1"/>
        </p:nvGrpSpPr>
        <p:grpSpPr>
          <a:xfrm>
            <a:off x="1" y="6546826"/>
            <a:ext cx="12192000" cy="311174"/>
            <a:chOff x="0" y="0"/>
            <a:chExt cx="1913890" cy="3829392"/>
          </a:xfrm>
          <a:solidFill>
            <a:srgbClr val="41B6E6"/>
          </a:solidFill>
        </p:grpSpPr>
        <p:sp>
          <p:nvSpPr>
            <p:cNvPr id="9" name="Freeform 18">
              <a:extLst>
                <a:ext uri="{FF2B5EF4-FFF2-40B4-BE49-F238E27FC236}">
                  <a16:creationId xmlns:a16="http://schemas.microsoft.com/office/drawing/2014/main" id="{AE18C0AC-34E3-4F24-973A-D3CB290F613B}"/>
                </a:ext>
              </a:extLst>
            </p:cNvPr>
            <p:cNvSpPr/>
            <p:nvPr/>
          </p:nvSpPr>
          <p:spPr>
            <a:xfrm>
              <a:off x="0" y="0"/>
              <a:ext cx="1913890" cy="3829392"/>
            </a:xfrm>
            <a:custGeom>
              <a:avLst/>
              <a:gdLst/>
              <a:ahLst/>
              <a:cxnLst/>
              <a:rect l="l" t="t" r="r" b="b"/>
              <a:pathLst>
                <a:path w="1913890" h="3829392">
                  <a:moveTo>
                    <a:pt x="0" y="0"/>
                  </a:moveTo>
                  <a:lnTo>
                    <a:pt x="1913890" y="0"/>
                  </a:lnTo>
                  <a:lnTo>
                    <a:pt x="1913890" y="3829392"/>
                  </a:lnTo>
                  <a:lnTo>
                    <a:pt x="0" y="3829392"/>
                  </a:lnTo>
                  <a:close/>
                </a:path>
              </a:pathLst>
            </a:custGeom>
            <a:grpFill/>
          </p:spPr>
        </p:sp>
      </p:grpSp>
    </p:spTree>
    <p:extLst>
      <p:ext uri="{BB962C8B-B14F-4D97-AF65-F5344CB8AC3E}">
        <p14:creationId xmlns:p14="http://schemas.microsoft.com/office/powerpoint/2010/main" val="37034524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3070C7A-429E-49C2-B64E-4431468CF0D8}"/>
              </a:ext>
            </a:extLst>
          </p:cNvPr>
          <p:cNvSpPr>
            <a:spLocks noGrp="1"/>
          </p:cNvSpPr>
          <p:nvPr>
            <p:ph type="title"/>
          </p:nvPr>
        </p:nvSpPr>
        <p:spPr>
          <a:xfrm>
            <a:off x="360000" y="360000"/>
            <a:ext cx="9459259" cy="714875"/>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532690D-A4BF-4381-A441-F122E1155DE5}"/>
              </a:ext>
            </a:extLst>
          </p:cNvPr>
          <p:cNvSpPr>
            <a:spLocks noGrp="1"/>
          </p:cNvSpPr>
          <p:nvPr>
            <p:ph type="body" idx="1"/>
          </p:nvPr>
        </p:nvSpPr>
        <p:spPr>
          <a:xfrm>
            <a:off x="359999" y="1825625"/>
            <a:ext cx="1146345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7" name="Picture 6" descr="Logo&#10;&#10;Description automatically generated">
            <a:extLst>
              <a:ext uri="{FF2B5EF4-FFF2-40B4-BE49-F238E27FC236}">
                <a16:creationId xmlns:a16="http://schemas.microsoft.com/office/drawing/2014/main" id="{AB9A5D3E-E615-4A50-AA0A-C1860D142C40}"/>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10835168" y="360000"/>
            <a:ext cx="992677" cy="720000"/>
          </a:xfrm>
          <a:prstGeom prst="rect">
            <a:avLst/>
          </a:prstGeom>
        </p:spPr>
      </p:pic>
    </p:spTree>
    <p:extLst>
      <p:ext uri="{BB962C8B-B14F-4D97-AF65-F5344CB8AC3E}">
        <p14:creationId xmlns:p14="http://schemas.microsoft.com/office/powerpoint/2010/main" val="1995005033"/>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62" r:id="rId3"/>
    <p:sldLayoutId id="2147483663" r:id="rId4"/>
    <p:sldLayoutId id="2147483664" r:id="rId5"/>
    <p:sldLayoutId id="2147483665" r:id="rId6"/>
    <p:sldLayoutId id="2147483650" r:id="rId7"/>
    <p:sldLayoutId id="2147483653" r:id="rId8"/>
    <p:sldLayoutId id="2147483654" r:id="rId9"/>
    <p:sldLayoutId id="2147483655" r:id="rId10"/>
    <p:sldLayoutId id="2147483656" r:id="rId11"/>
    <p:sldLayoutId id="2147483652" r:id="rId12"/>
    <p:sldLayoutId id="2147483657" r:id="rId13"/>
    <p:sldLayoutId id="2147483659" r:id="rId14"/>
    <p:sldLayoutId id="2147483658" r:id="rId15"/>
    <p:sldLayoutId id="2147483660" r:id="rId16"/>
  </p:sldLayoutIdLst>
  <p:txStyles>
    <p:titleStyle>
      <a:lvl1pPr algn="l" defTabSz="914400" rtl="0" eaLnBrk="1" latinLnBrk="0" hangingPunct="1">
        <a:lnSpc>
          <a:spcPct val="90000"/>
        </a:lnSpc>
        <a:spcBef>
          <a:spcPct val="0"/>
        </a:spcBef>
        <a:buNone/>
        <a:defRPr sz="2800" b="1" kern="1200">
          <a:solidFill>
            <a:srgbClr val="005EB8"/>
          </a:solidFill>
          <a:latin typeface="+mj-lt"/>
          <a:ea typeface="+mj-ea"/>
          <a:cs typeface="+mj-cs"/>
        </a:defRPr>
      </a:lvl1pPr>
    </p:titleStyle>
    <p:bodyStyle>
      <a:lvl1pPr marL="228600" indent="-228600" algn="l" defTabSz="914400" rtl="0" eaLnBrk="1" latinLnBrk="0" hangingPunct="1">
        <a:lnSpc>
          <a:spcPct val="90000"/>
        </a:lnSpc>
        <a:spcBef>
          <a:spcPts val="1000"/>
        </a:spcBef>
        <a:buClr>
          <a:srgbClr val="005EB8"/>
        </a:buClr>
        <a:buFont typeface="Arial" panose="020B0604020202020204" pitchFamily="34" charset="0"/>
        <a:buChar char="•"/>
        <a:defRPr sz="2800" kern="1200">
          <a:solidFill>
            <a:schemeClr val="tx1"/>
          </a:solidFill>
          <a:latin typeface="+mn-lt"/>
          <a:ea typeface="+mn-ea"/>
          <a:cs typeface="+mn-cs"/>
        </a:defRPr>
      </a:lvl1pPr>
      <a:lvl2pPr marL="800100" indent="-342900" algn="l" defTabSz="914400" rtl="0" eaLnBrk="1" latinLnBrk="0" hangingPunct="1">
        <a:lnSpc>
          <a:spcPct val="90000"/>
        </a:lnSpc>
        <a:spcBef>
          <a:spcPts val="500"/>
        </a:spcBef>
        <a:buClr>
          <a:srgbClr val="005EB8"/>
        </a:buClr>
        <a:buFont typeface="Arial" panose="020B0604020202020204" pitchFamily="34" charset="0"/>
        <a:buChar char="•"/>
        <a:defRPr sz="2400" kern="1200">
          <a:solidFill>
            <a:schemeClr val="tx1"/>
          </a:solidFill>
          <a:latin typeface="+mn-lt"/>
          <a:ea typeface="+mn-ea"/>
          <a:cs typeface="+mn-cs"/>
        </a:defRPr>
      </a:lvl2pPr>
      <a:lvl3pPr marL="1257300" indent="-342900" algn="l" defTabSz="914400" rtl="0" eaLnBrk="1" latinLnBrk="0" hangingPunct="1">
        <a:lnSpc>
          <a:spcPct val="90000"/>
        </a:lnSpc>
        <a:spcBef>
          <a:spcPts val="500"/>
        </a:spcBef>
        <a:buClr>
          <a:srgbClr val="005EB8"/>
        </a:buClr>
        <a:buFont typeface="Arial" panose="020B0604020202020204" pitchFamily="34" charset="0"/>
        <a:buChar char="•"/>
        <a:defRPr sz="20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Clr>
          <a:srgbClr val="005EB8"/>
        </a:buClr>
        <a:buFont typeface="Arial" panose="020B0604020202020204" pitchFamily="34" charset="0"/>
        <a:buChar char="•"/>
        <a:defRPr sz="1800" kern="1200">
          <a:solidFill>
            <a:schemeClr val="tx1"/>
          </a:solidFill>
          <a:latin typeface="+mn-lt"/>
          <a:ea typeface="+mn-ea"/>
          <a:cs typeface="+mn-cs"/>
        </a:defRPr>
      </a:lvl4pPr>
      <a:lvl5pPr marL="2114550" indent="-285750" algn="l" defTabSz="914400" rtl="0" eaLnBrk="1" latinLnBrk="0" hangingPunct="1">
        <a:lnSpc>
          <a:spcPct val="90000"/>
        </a:lnSpc>
        <a:spcBef>
          <a:spcPts val="500"/>
        </a:spcBef>
        <a:buClr>
          <a:srgbClr val="005EB8"/>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Tracy.Lyons@nhsdorset.nhs.uk" TargetMode="External"/><Relationship Id="rId2" Type="http://schemas.openxmlformats.org/officeDocument/2006/relationships/hyperlink" Target="mailto:Peter.Cope@nhsdorset.nhs.uk" TargetMode="External"/><Relationship Id="rId1" Type="http://schemas.openxmlformats.org/officeDocument/2006/relationships/slideLayout" Target="../slideLayouts/slideLayout1.xml"/><Relationship Id="rId4" Type="http://schemas.openxmlformats.org/officeDocument/2006/relationships/hyperlink" Target="mailto:Casey.Jeffrey@nhsdorset.nhs.uk" TargetMode="External"/></Relationships>
</file>

<file path=ppt/slides/_rels/slide10.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9" Type="http://schemas.openxmlformats.org/officeDocument/2006/relationships/image" Target="../media/image22.png"/></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16.xml"/><Relationship Id="rId4" Type="http://schemas.openxmlformats.org/officeDocument/2006/relationships/image" Target="../media/image27.jpeg"/></Relationships>
</file>

<file path=ppt/slides/_rels/slide15.xml.rels><?xml version="1.0" encoding="UTF-8" standalone="yes"?>
<Relationships xmlns="http://schemas.openxmlformats.org/package/2006/relationships"><Relationship Id="rId3" Type="http://schemas.microsoft.com/office/2007/relationships/media" Target="../media/media2.mp4"/><Relationship Id="rId7" Type="http://schemas.openxmlformats.org/officeDocument/2006/relationships/image" Target="../media/image29.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8.png"/><Relationship Id="rId5" Type="http://schemas.openxmlformats.org/officeDocument/2006/relationships/slideLayout" Target="../slideLayouts/slideLayout6.xml"/><Relationship Id="rId4" Type="http://schemas.openxmlformats.org/officeDocument/2006/relationships/video" Target="../media/media2.mp4"/></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hyperlink" Target="https://nhsdorset.nhs.uk/health/medicines/waste/" TargetMode="Externa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6.xml"/><Relationship Id="rId5" Type="http://schemas.openxmlformats.org/officeDocument/2006/relationships/image" Target="../media/image34.png"/><Relationship Id="rId4" Type="http://schemas.openxmlformats.org/officeDocument/2006/relationships/image" Target="../media/image33.png"/></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10.xml"/><Relationship Id="rId7" Type="http://schemas.openxmlformats.org/officeDocument/2006/relationships/image" Target="../media/image15.png"/><Relationship Id="rId2" Type="http://schemas.openxmlformats.org/officeDocument/2006/relationships/diagramData" Target="../diagrams/data10.xml"/><Relationship Id="rId1" Type="http://schemas.openxmlformats.org/officeDocument/2006/relationships/slideLayout" Target="../slideLayouts/slideLayout1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8.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3.xml.rels><?xml version="1.0" encoding="UTF-8" standalone="yes"?>
<Relationships xmlns="http://schemas.openxmlformats.org/package/2006/relationships"><Relationship Id="rId8" Type="http://schemas.openxmlformats.org/officeDocument/2006/relationships/diagramLayout" Target="../diagrams/layout3.xml"/><Relationship Id="rId3" Type="http://schemas.openxmlformats.org/officeDocument/2006/relationships/diagramLayout" Target="../diagrams/layout2.xml"/><Relationship Id="rId7" Type="http://schemas.openxmlformats.org/officeDocument/2006/relationships/diagramData" Target="../diagrams/data3.xml"/><Relationship Id="rId2" Type="http://schemas.openxmlformats.org/officeDocument/2006/relationships/diagramData" Target="../diagrams/data2.xml"/><Relationship Id="rId1" Type="http://schemas.openxmlformats.org/officeDocument/2006/relationships/slideLayout" Target="../slideLayouts/slideLayout11.xml"/><Relationship Id="rId6" Type="http://schemas.microsoft.com/office/2007/relationships/diagramDrawing" Target="../diagrams/drawing2.xml"/><Relationship Id="rId11" Type="http://schemas.microsoft.com/office/2007/relationships/diagramDrawing" Target="../diagrams/drawing3.xml"/><Relationship Id="rId5" Type="http://schemas.openxmlformats.org/officeDocument/2006/relationships/diagramColors" Target="../diagrams/colors2.xml"/><Relationship Id="rId10" Type="http://schemas.openxmlformats.org/officeDocument/2006/relationships/diagramColors" Target="../diagrams/colors3.xml"/><Relationship Id="rId4" Type="http://schemas.openxmlformats.org/officeDocument/2006/relationships/diagramQuickStyle" Target="../diagrams/quickStyle2.xml"/><Relationship Id="rId9" Type="http://schemas.openxmlformats.org/officeDocument/2006/relationships/diagramQuickStyle" Target="../diagrams/quickStyle3.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chart" Target="../charts/chart1.xml"/><Relationship Id="rId2" Type="http://schemas.openxmlformats.org/officeDocument/2006/relationships/diagramData" Target="../diagrams/data4.xml"/><Relationship Id="rId1" Type="http://schemas.openxmlformats.org/officeDocument/2006/relationships/slideLayout" Target="../slideLayouts/slideLayout14.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15.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7.xml.rels><?xml version="1.0" encoding="UTF-8" standalone="yes"?>
<Relationships xmlns="http://schemas.openxmlformats.org/package/2006/relationships"><Relationship Id="rId8" Type="http://schemas.openxmlformats.org/officeDocument/2006/relationships/diagramLayout" Target="../diagrams/layout8.xml"/><Relationship Id="rId3" Type="http://schemas.openxmlformats.org/officeDocument/2006/relationships/diagramLayout" Target="../diagrams/layout7.xml"/><Relationship Id="rId7" Type="http://schemas.openxmlformats.org/officeDocument/2006/relationships/diagramData" Target="../diagrams/data8.xml"/><Relationship Id="rId2" Type="http://schemas.openxmlformats.org/officeDocument/2006/relationships/diagramData" Target="../diagrams/data7.xml"/><Relationship Id="rId1" Type="http://schemas.openxmlformats.org/officeDocument/2006/relationships/slideLayout" Target="../slideLayouts/slideLayout12.xml"/><Relationship Id="rId6" Type="http://schemas.microsoft.com/office/2007/relationships/diagramDrawing" Target="../diagrams/drawing7.xml"/><Relationship Id="rId11" Type="http://schemas.microsoft.com/office/2007/relationships/diagramDrawing" Target="../diagrams/drawing8.xml"/><Relationship Id="rId5" Type="http://schemas.openxmlformats.org/officeDocument/2006/relationships/diagramColors" Target="../diagrams/colors7.xml"/><Relationship Id="rId10" Type="http://schemas.openxmlformats.org/officeDocument/2006/relationships/diagramColors" Target="../diagrams/colors8.xml"/><Relationship Id="rId4" Type="http://schemas.openxmlformats.org/officeDocument/2006/relationships/diagramQuickStyle" Target="../diagrams/quickStyle7.xml"/><Relationship Id="rId9" Type="http://schemas.openxmlformats.org/officeDocument/2006/relationships/diagramQuickStyle" Target="../diagrams/quickStyle8.xml"/></Relationships>
</file>

<file path=ppt/slides/_rels/slide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12.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5AA596-36F3-40A8-8CE5-99A601924206}"/>
              </a:ext>
            </a:extLst>
          </p:cNvPr>
          <p:cNvSpPr>
            <a:spLocks noGrp="1"/>
          </p:cNvSpPr>
          <p:nvPr>
            <p:ph type="ctrTitle"/>
          </p:nvPr>
        </p:nvSpPr>
        <p:spPr/>
        <p:txBody>
          <a:bodyPr/>
          <a:lstStyle/>
          <a:p>
            <a:r>
              <a:rPr lang="en-GB"/>
              <a:t>Only Order What You Need</a:t>
            </a:r>
          </a:p>
        </p:txBody>
      </p:sp>
      <p:sp>
        <p:nvSpPr>
          <p:cNvPr id="3" name="Subtitle 2">
            <a:extLst>
              <a:ext uri="{FF2B5EF4-FFF2-40B4-BE49-F238E27FC236}">
                <a16:creationId xmlns:a16="http://schemas.microsoft.com/office/drawing/2014/main" id="{0CD06649-E624-40FF-8533-7320BE48F91E}"/>
              </a:ext>
            </a:extLst>
          </p:cNvPr>
          <p:cNvSpPr>
            <a:spLocks noGrp="1"/>
          </p:cNvSpPr>
          <p:nvPr>
            <p:ph type="subTitle" idx="1"/>
          </p:nvPr>
        </p:nvSpPr>
        <p:spPr/>
        <p:txBody>
          <a:bodyPr vert="horz" lIns="91440" tIns="45720" rIns="91440" bIns="45720" rtlCol="0" anchor="t">
            <a:normAutofit/>
          </a:bodyPr>
          <a:lstStyle/>
          <a:p>
            <a:r>
              <a:rPr lang="en-GB"/>
              <a:t>Apr 24</a:t>
            </a:r>
          </a:p>
          <a:p>
            <a:r>
              <a:rPr lang="en-GB">
                <a:hlinkClick r:id="rId2"/>
              </a:rPr>
              <a:t>Peter.Cope@nhsdorset.nhs.uk</a:t>
            </a:r>
            <a:endParaRPr lang="en-GB"/>
          </a:p>
          <a:p>
            <a:r>
              <a:rPr lang="en-GB">
                <a:hlinkClick r:id="rId3"/>
              </a:rPr>
              <a:t>Tracy.Lyons@nhsdorset.nhs.uk</a:t>
            </a:r>
            <a:endParaRPr lang="en-GB"/>
          </a:p>
          <a:p>
            <a:r>
              <a:rPr lang="en-US">
                <a:hlinkClick r:id="rId4"/>
              </a:rPr>
              <a:t>Casey.Jeffrey@nhsdorset.nhs.uk</a:t>
            </a:r>
            <a:endParaRPr lang="en-US"/>
          </a:p>
          <a:p>
            <a:endParaRPr lang="en-US"/>
          </a:p>
        </p:txBody>
      </p:sp>
      <p:sp>
        <p:nvSpPr>
          <p:cNvPr id="4" name="TextBox 12">
            <a:extLst>
              <a:ext uri="{FF2B5EF4-FFF2-40B4-BE49-F238E27FC236}">
                <a16:creationId xmlns:a16="http://schemas.microsoft.com/office/drawing/2014/main" id="{2E0BDF08-7EA2-4DA6-BD5B-2FE85A5B44AB}"/>
              </a:ext>
            </a:extLst>
          </p:cNvPr>
          <p:cNvSpPr txBox="1"/>
          <p:nvPr/>
        </p:nvSpPr>
        <p:spPr>
          <a:xfrm>
            <a:off x="6878918" y="5913355"/>
            <a:ext cx="4279152" cy="348622"/>
          </a:xfrm>
          <a:prstGeom prst="rect">
            <a:avLst/>
          </a:prstGeom>
        </p:spPr>
        <p:txBody>
          <a:bodyPr wrap="square" lIns="0" tIns="0" rIns="0" bIns="0" rtlCol="0" anchor="t">
            <a:spAutoFit/>
          </a:bodyPr>
          <a:lstStyle/>
          <a:p>
            <a:pPr>
              <a:lnSpc>
                <a:spcPts val="3151"/>
              </a:lnSpc>
            </a:pPr>
            <a:r>
              <a:rPr lang="en-GB" sz="1400">
                <a:solidFill>
                  <a:schemeClr val="bg1">
                    <a:lumMod val="65000"/>
                  </a:schemeClr>
                </a:solidFill>
                <a:latin typeface="Arial"/>
                <a:ea typeface="Calibri" panose="020F0502020204030204" pitchFamily="34" charset="0"/>
                <a:cs typeface="Arial"/>
              </a:rPr>
              <a:t>Version: 01	       Date: 26/4/24       Author: P Cope</a:t>
            </a:r>
          </a:p>
        </p:txBody>
      </p:sp>
    </p:spTree>
    <p:extLst>
      <p:ext uri="{BB962C8B-B14F-4D97-AF65-F5344CB8AC3E}">
        <p14:creationId xmlns:p14="http://schemas.microsoft.com/office/powerpoint/2010/main" val="38146331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86ED96-6485-6BA7-C8A7-C8D110ACABB3}"/>
              </a:ext>
            </a:extLst>
          </p:cNvPr>
          <p:cNvSpPr>
            <a:spLocks noGrp="1"/>
          </p:cNvSpPr>
          <p:nvPr>
            <p:ph type="title"/>
          </p:nvPr>
        </p:nvSpPr>
        <p:spPr/>
        <p:txBody>
          <a:bodyPr/>
          <a:lstStyle/>
          <a:p>
            <a:endParaRPr lang="en-GB"/>
          </a:p>
        </p:txBody>
      </p:sp>
      <p:pic>
        <p:nvPicPr>
          <p:cNvPr id="6" name="Picture 5">
            <a:extLst>
              <a:ext uri="{FF2B5EF4-FFF2-40B4-BE49-F238E27FC236}">
                <a16:creationId xmlns:a16="http://schemas.microsoft.com/office/drawing/2014/main" id="{BC334610-74B6-50D9-47A3-776D08C39913}"/>
              </a:ext>
            </a:extLst>
          </p:cNvPr>
          <p:cNvPicPr>
            <a:picLocks noChangeAspect="1"/>
          </p:cNvPicPr>
          <p:nvPr/>
        </p:nvPicPr>
        <p:blipFill>
          <a:blip r:embed="rId3"/>
          <a:stretch>
            <a:fillRect/>
          </a:stretch>
        </p:blipFill>
        <p:spPr>
          <a:xfrm>
            <a:off x="0" y="-21725"/>
            <a:ext cx="12180975" cy="4060325"/>
          </a:xfrm>
          <a:prstGeom prst="rect">
            <a:avLst/>
          </a:prstGeom>
        </p:spPr>
      </p:pic>
      <p:pic>
        <p:nvPicPr>
          <p:cNvPr id="8" name="Picture 7">
            <a:extLst>
              <a:ext uri="{FF2B5EF4-FFF2-40B4-BE49-F238E27FC236}">
                <a16:creationId xmlns:a16="http://schemas.microsoft.com/office/drawing/2014/main" id="{E23D38E3-9BBD-64C7-3F6D-FD43CBF03D87}"/>
              </a:ext>
            </a:extLst>
          </p:cNvPr>
          <p:cNvPicPr>
            <a:picLocks noChangeAspect="1"/>
          </p:cNvPicPr>
          <p:nvPr/>
        </p:nvPicPr>
        <p:blipFill rotWithShape="1">
          <a:blip r:embed="rId4"/>
          <a:srcRect r="66553" b="1635"/>
          <a:stretch/>
        </p:blipFill>
        <p:spPr>
          <a:xfrm>
            <a:off x="712050" y="360000"/>
            <a:ext cx="1910080" cy="1683784"/>
          </a:xfrm>
          <a:prstGeom prst="rect">
            <a:avLst/>
          </a:prstGeom>
        </p:spPr>
      </p:pic>
      <p:pic>
        <p:nvPicPr>
          <p:cNvPr id="10" name="Picture 9">
            <a:extLst>
              <a:ext uri="{FF2B5EF4-FFF2-40B4-BE49-F238E27FC236}">
                <a16:creationId xmlns:a16="http://schemas.microsoft.com/office/drawing/2014/main" id="{BD1480E7-083C-2DD5-39D7-3906FEB4B957}"/>
              </a:ext>
            </a:extLst>
          </p:cNvPr>
          <p:cNvPicPr>
            <a:picLocks noChangeAspect="1"/>
          </p:cNvPicPr>
          <p:nvPr/>
        </p:nvPicPr>
        <p:blipFill rotWithShape="1">
          <a:blip r:embed="rId5"/>
          <a:srcRect t="1" r="66553" b="-8502"/>
          <a:stretch/>
        </p:blipFill>
        <p:spPr>
          <a:xfrm>
            <a:off x="712050" y="2325461"/>
            <a:ext cx="1910080" cy="1923665"/>
          </a:xfrm>
          <a:prstGeom prst="rect">
            <a:avLst/>
          </a:prstGeom>
        </p:spPr>
      </p:pic>
      <p:pic>
        <p:nvPicPr>
          <p:cNvPr id="12" name="Picture 11">
            <a:extLst>
              <a:ext uri="{FF2B5EF4-FFF2-40B4-BE49-F238E27FC236}">
                <a16:creationId xmlns:a16="http://schemas.microsoft.com/office/drawing/2014/main" id="{A5F116E5-4B77-B80E-58D0-F40BDE509442}"/>
              </a:ext>
            </a:extLst>
          </p:cNvPr>
          <p:cNvPicPr>
            <a:picLocks noChangeAspect="1"/>
          </p:cNvPicPr>
          <p:nvPr/>
        </p:nvPicPr>
        <p:blipFill rotWithShape="1">
          <a:blip r:embed="rId6"/>
          <a:srcRect l="757" t="1" r="64225" b="-1995"/>
          <a:stretch/>
        </p:blipFill>
        <p:spPr>
          <a:xfrm>
            <a:off x="712050" y="4380079"/>
            <a:ext cx="1910080" cy="1962025"/>
          </a:xfrm>
          <a:prstGeom prst="rect">
            <a:avLst/>
          </a:prstGeom>
        </p:spPr>
      </p:pic>
      <p:pic>
        <p:nvPicPr>
          <p:cNvPr id="14" name="Picture 13">
            <a:extLst>
              <a:ext uri="{FF2B5EF4-FFF2-40B4-BE49-F238E27FC236}">
                <a16:creationId xmlns:a16="http://schemas.microsoft.com/office/drawing/2014/main" id="{0010F38F-FCD2-0113-11A3-6C052F2F6CB5}"/>
              </a:ext>
            </a:extLst>
          </p:cNvPr>
          <p:cNvPicPr>
            <a:picLocks noChangeAspect="1"/>
          </p:cNvPicPr>
          <p:nvPr/>
        </p:nvPicPr>
        <p:blipFill>
          <a:blip r:embed="rId7"/>
          <a:stretch>
            <a:fillRect/>
          </a:stretch>
        </p:blipFill>
        <p:spPr>
          <a:xfrm>
            <a:off x="2856026" y="360001"/>
            <a:ext cx="5806011" cy="1683784"/>
          </a:xfrm>
          <a:prstGeom prst="rect">
            <a:avLst/>
          </a:prstGeom>
        </p:spPr>
      </p:pic>
      <p:pic>
        <p:nvPicPr>
          <p:cNvPr id="16" name="Picture 15">
            <a:extLst>
              <a:ext uri="{FF2B5EF4-FFF2-40B4-BE49-F238E27FC236}">
                <a16:creationId xmlns:a16="http://schemas.microsoft.com/office/drawing/2014/main" id="{E9FD80DB-21A5-0E82-2BF6-C3897A4C8878}"/>
              </a:ext>
            </a:extLst>
          </p:cNvPr>
          <p:cNvPicPr>
            <a:picLocks noChangeAspect="1"/>
          </p:cNvPicPr>
          <p:nvPr/>
        </p:nvPicPr>
        <p:blipFill rotWithShape="1">
          <a:blip r:embed="rId8"/>
          <a:srcRect r="3907"/>
          <a:stretch/>
        </p:blipFill>
        <p:spPr>
          <a:xfrm>
            <a:off x="2856026" y="2319337"/>
            <a:ext cx="5806011" cy="1765764"/>
          </a:xfrm>
          <a:prstGeom prst="rect">
            <a:avLst/>
          </a:prstGeom>
        </p:spPr>
      </p:pic>
      <p:pic>
        <p:nvPicPr>
          <p:cNvPr id="18" name="Picture 17">
            <a:extLst>
              <a:ext uri="{FF2B5EF4-FFF2-40B4-BE49-F238E27FC236}">
                <a16:creationId xmlns:a16="http://schemas.microsoft.com/office/drawing/2014/main" id="{999C095A-19A7-9824-D48B-66E7DF7023DB}"/>
              </a:ext>
            </a:extLst>
          </p:cNvPr>
          <p:cNvPicPr>
            <a:picLocks noChangeAspect="1"/>
          </p:cNvPicPr>
          <p:nvPr/>
        </p:nvPicPr>
        <p:blipFill rotWithShape="1">
          <a:blip r:embed="rId9"/>
          <a:srcRect r="1534"/>
          <a:stretch/>
        </p:blipFill>
        <p:spPr>
          <a:xfrm>
            <a:off x="2856026" y="4380079"/>
            <a:ext cx="5806011" cy="1935922"/>
          </a:xfrm>
          <a:prstGeom prst="rect">
            <a:avLst/>
          </a:prstGeom>
        </p:spPr>
      </p:pic>
      <p:sp>
        <p:nvSpPr>
          <p:cNvPr id="19" name="TextBox 18">
            <a:extLst>
              <a:ext uri="{FF2B5EF4-FFF2-40B4-BE49-F238E27FC236}">
                <a16:creationId xmlns:a16="http://schemas.microsoft.com/office/drawing/2014/main" id="{ECF01D25-4164-6881-3354-D48550824B40}"/>
              </a:ext>
            </a:extLst>
          </p:cNvPr>
          <p:cNvSpPr txBox="1"/>
          <p:nvPr/>
        </p:nvSpPr>
        <p:spPr>
          <a:xfrm>
            <a:off x="9053565" y="612949"/>
            <a:ext cx="2672861" cy="3139321"/>
          </a:xfrm>
          <a:prstGeom prst="rect">
            <a:avLst/>
          </a:prstGeom>
          <a:noFill/>
        </p:spPr>
        <p:txBody>
          <a:bodyPr wrap="square" rtlCol="0">
            <a:spAutoFit/>
          </a:bodyPr>
          <a:lstStyle/>
          <a:p>
            <a:pPr algn="ctr"/>
            <a:r>
              <a:rPr lang="en-GB" b="1">
                <a:solidFill>
                  <a:schemeClr val="bg1"/>
                </a:solidFill>
              </a:rPr>
              <a:t>Curated Patient Messages</a:t>
            </a:r>
          </a:p>
          <a:p>
            <a:pPr algn="ctr"/>
            <a:endParaRPr lang="en-GB" b="1">
              <a:solidFill>
                <a:schemeClr val="bg1"/>
              </a:solidFill>
            </a:endParaRPr>
          </a:p>
          <a:p>
            <a:pPr marL="285750" indent="-285750">
              <a:buFont typeface="Arial" panose="020B0604020202020204" pitchFamily="34" charset="0"/>
              <a:buChar char="•"/>
            </a:pPr>
            <a:r>
              <a:rPr lang="en-GB" b="1">
                <a:solidFill>
                  <a:schemeClr val="bg1"/>
                </a:solidFill>
              </a:rPr>
              <a:t>Simple language</a:t>
            </a:r>
          </a:p>
          <a:p>
            <a:pPr marL="285750" indent="-285750">
              <a:buFont typeface="Arial" panose="020B0604020202020204" pitchFamily="34" charset="0"/>
              <a:buChar char="•"/>
            </a:pPr>
            <a:endParaRPr lang="en-GB" b="1">
              <a:solidFill>
                <a:schemeClr val="bg1"/>
              </a:solidFill>
            </a:endParaRPr>
          </a:p>
          <a:p>
            <a:pPr marL="285750" indent="-285750">
              <a:buFont typeface="Arial" panose="020B0604020202020204" pitchFamily="34" charset="0"/>
              <a:buChar char="•"/>
            </a:pPr>
            <a:r>
              <a:rPr lang="en-GB" b="1">
                <a:solidFill>
                  <a:schemeClr val="bg1"/>
                </a:solidFill>
              </a:rPr>
              <a:t>Targeted to  concerns </a:t>
            </a:r>
          </a:p>
          <a:p>
            <a:endParaRPr lang="en-GB" b="1">
              <a:solidFill>
                <a:schemeClr val="bg1"/>
              </a:solidFill>
            </a:endParaRPr>
          </a:p>
          <a:p>
            <a:pPr marL="285750" indent="-285750">
              <a:buFont typeface="Arial" panose="020B0604020202020204" pitchFamily="34" charset="0"/>
              <a:buChar char="•"/>
            </a:pPr>
            <a:r>
              <a:rPr lang="en-GB" b="1">
                <a:solidFill>
                  <a:schemeClr val="bg1"/>
                </a:solidFill>
              </a:rPr>
              <a:t>Positive logic</a:t>
            </a:r>
          </a:p>
          <a:p>
            <a:pPr marL="285750" indent="-285750">
              <a:buFont typeface="Arial" panose="020B0604020202020204" pitchFamily="34" charset="0"/>
              <a:buChar char="•"/>
            </a:pPr>
            <a:endParaRPr lang="en-GB" b="1">
              <a:solidFill>
                <a:schemeClr val="bg1"/>
              </a:solidFill>
            </a:endParaRPr>
          </a:p>
          <a:p>
            <a:pPr marL="285750" indent="-285750">
              <a:buFont typeface="Arial" panose="020B0604020202020204" pitchFamily="34" charset="0"/>
              <a:buChar char="•"/>
            </a:pPr>
            <a:endParaRPr lang="en-GB" b="1">
              <a:solidFill>
                <a:schemeClr val="bg1"/>
              </a:solidFill>
            </a:endParaRPr>
          </a:p>
        </p:txBody>
      </p:sp>
    </p:spTree>
    <p:extLst>
      <p:ext uri="{BB962C8B-B14F-4D97-AF65-F5344CB8AC3E}">
        <p14:creationId xmlns:p14="http://schemas.microsoft.com/office/powerpoint/2010/main" val="2177990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E11D66-75BE-22F4-414C-F225AB302AAB}"/>
              </a:ext>
            </a:extLst>
          </p:cNvPr>
          <p:cNvSpPr>
            <a:spLocks noGrp="1"/>
          </p:cNvSpPr>
          <p:nvPr>
            <p:ph type="title"/>
          </p:nvPr>
        </p:nvSpPr>
        <p:spPr>
          <a:xfrm>
            <a:off x="360000" y="360000"/>
            <a:ext cx="9855418" cy="714875"/>
          </a:xfrm>
        </p:spPr>
        <p:txBody>
          <a:bodyPr>
            <a:normAutofit fontScale="90000"/>
          </a:bodyPr>
          <a:lstStyle/>
          <a:p>
            <a:r>
              <a:rPr lang="en-GB"/>
              <a:t>How do we best reach the different elements of our audience?</a:t>
            </a:r>
          </a:p>
        </p:txBody>
      </p:sp>
      <p:graphicFrame>
        <p:nvGraphicFramePr>
          <p:cNvPr id="5" name="Content Placeholder 4">
            <a:extLst>
              <a:ext uri="{FF2B5EF4-FFF2-40B4-BE49-F238E27FC236}">
                <a16:creationId xmlns:a16="http://schemas.microsoft.com/office/drawing/2014/main" id="{6952E5EC-87B0-B965-D412-FA0D2A6CD9A9}"/>
              </a:ext>
            </a:extLst>
          </p:cNvPr>
          <p:cNvGraphicFramePr>
            <a:graphicFrameLocks noGrp="1"/>
          </p:cNvGraphicFramePr>
          <p:nvPr>
            <p:ph sz="half" idx="1"/>
          </p:nvPr>
        </p:nvGraphicFramePr>
        <p:xfrm>
          <a:off x="1344704" y="1486256"/>
          <a:ext cx="5580062"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 name="Group 5">
            <a:extLst>
              <a:ext uri="{FF2B5EF4-FFF2-40B4-BE49-F238E27FC236}">
                <a16:creationId xmlns:a16="http://schemas.microsoft.com/office/drawing/2014/main" id="{3789017E-21C1-C72B-20DD-72CA5CFB1BA1}"/>
              </a:ext>
            </a:extLst>
          </p:cNvPr>
          <p:cNvGrpSpPr/>
          <p:nvPr/>
        </p:nvGrpSpPr>
        <p:grpSpPr>
          <a:xfrm>
            <a:off x="754229" y="3029458"/>
            <a:ext cx="1462152" cy="1264933"/>
            <a:chOff x="338854" y="2540443"/>
            <a:chExt cx="1462152" cy="1264933"/>
          </a:xfrm>
          <a:solidFill>
            <a:srgbClr val="FF0066"/>
          </a:solidFill>
        </p:grpSpPr>
        <p:sp>
          <p:nvSpPr>
            <p:cNvPr id="7" name="Hexagon 6">
              <a:extLst>
                <a:ext uri="{FF2B5EF4-FFF2-40B4-BE49-F238E27FC236}">
                  <a16:creationId xmlns:a16="http://schemas.microsoft.com/office/drawing/2014/main" id="{03CA6B82-055B-4A6B-0A63-6AF65C15005D}"/>
                </a:ext>
              </a:extLst>
            </p:cNvPr>
            <p:cNvSpPr/>
            <p:nvPr/>
          </p:nvSpPr>
          <p:spPr>
            <a:xfrm>
              <a:off x="338854" y="2540443"/>
              <a:ext cx="1462152" cy="1264933"/>
            </a:xfrm>
            <a:prstGeom prst="hexagon">
              <a:avLst>
                <a:gd name="adj" fmla="val 28570"/>
                <a:gd name="vf" fmla="val 11547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GB" b="1">
                <a:solidFill>
                  <a:schemeClr val="tx1"/>
                </a:solidFill>
              </a:endParaRPr>
            </a:p>
          </p:txBody>
        </p:sp>
        <p:sp>
          <p:nvSpPr>
            <p:cNvPr id="8" name="Hexagon 4">
              <a:extLst>
                <a:ext uri="{FF2B5EF4-FFF2-40B4-BE49-F238E27FC236}">
                  <a16:creationId xmlns:a16="http://schemas.microsoft.com/office/drawing/2014/main" id="{2DA453D9-147C-05E8-6459-5398047C0D21}"/>
                </a:ext>
              </a:extLst>
            </p:cNvPr>
            <p:cNvSpPr txBox="1"/>
            <p:nvPr/>
          </p:nvSpPr>
          <p:spPr>
            <a:xfrm>
              <a:off x="581164" y="2750068"/>
              <a:ext cx="977532" cy="845681"/>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GB" sz="1300" b="1">
                  <a:solidFill>
                    <a:schemeClr val="tx1"/>
                  </a:solidFill>
                </a:rPr>
                <a:t>GP Text Messages</a:t>
              </a:r>
              <a:r>
                <a:rPr lang="en-GB" sz="1300" b="1" kern="1200">
                  <a:solidFill>
                    <a:schemeClr val="tx1"/>
                  </a:solidFill>
                </a:rPr>
                <a:t> </a:t>
              </a:r>
            </a:p>
          </p:txBody>
        </p:sp>
      </p:grpSp>
      <p:grpSp>
        <p:nvGrpSpPr>
          <p:cNvPr id="9" name="Group 8">
            <a:extLst>
              <a:ext uri="{FF2B5EF4-FFF2-40B4-BE49-F238E27FC236}">
                <a16:creationId xmlns:a16="http://schemas.microsoft.com/office/drawing/2014/main" id="{1BDF9EBE-2263-9471-B7E7-F9C30167D228}"/>
              </a:ext>
            </a:extLst>
          </p:cNvPr>
          <p:cNvGrpSpPr/>
          <p:nvPr/>
        </p:nvGrpSpPr>
        <p:grpSpPr>
          <a:xfrm>
            <a:off x="6053089" y="3029456"/>
            <a:ext cx="1462152" cy="1264933"/>
            <a:chOff x="338854" y="2540443"/>
            <a:chExt cx="1462152" cy="1264933"/>
          </a:xfrm>
          <a:solidFill>
            <a:srgbClr val="FF0066"/>
          </a:solidFill>
        </p:grpSpPr>
        <p:sp>
          <p:nvSpPr>
            <p:cNvPr id="10" name="Hexagon 9">
              <a:extLst>
                <a:ext uri="{FF2B5EF4-FFF2-40B4-BE49-F238E27FC236}">
                  <a16:creationId xmlns:a16="http://schemas.microsoft.com/office/drawing/2014/main" id="{5CC1B5BD-4F00-6169-D2A5-210D13CE1572}"/>
                </a:ext>
              </a:extLst>
            </p:cNvPr>
            <p:cNvSpPr/>
            <p:nvPr/>
          </p:nvSpPr>
          <p:spPr>
            <a:xfrm>
              <a:off x="338854" y="2540443"/>
              <a:ext cx="1462152" cy="1264933"/>
            </a:xfrm>
            <a:prstGeom prst="hexagon">
              <a:avLst>
                <a:gd name="adj" fmla="val 28570"/>
                <a:gd name="vf" fmla="val 11547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GB" b="1">
                <a:solidFill>
                  <a:schemeClr val="tx1"/>
                </a:solidFill>
              </a:endParaRPr>
            </a:p>
          </p:txBody>
        </p:sp>
        <p:sp>
          <p:nvSpPr>
            <p:cNvPr id="11" name="Hexagon 4">
              <a:extLst>
                <a:ext uri="{FF2B5EF4-FFF2-40B4-BE49-F238E27FC236}">
                  <a16:creationId xmlns:a16="http://schemas.microsoft.com/office/drawing/2014/main" id="{733C1DF3-C0ED-59C7-2514-B6FF476E1601}"/>
                </a:ext>
              </a:extLst>
            </p:cNvPr>
            <p:cNvSpPr txBox="1"/>
            <p:nvPr/>
          </p:nvSpPr>
          <p:spPr>
            <a:xfrm>
              <a:off x="581164" y="2750068"/>
              <a:ext cx="977532" cy="845681"/>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GB" sz="1300" b="1" kern="1200">
                  <a:solidFill>
                    <a:schemeClr val="tx1"/>
                  </a:solidFill>
                </a:rPr>
                <a:t>Screen Savers</a:t>
              </a:r>
            </a:p>
          </p:txBody>
        </p:sp>
      </p:grpSp>
      <p:graphicFrame>
        <p:nvGraphicFramePr>
          <p:cNvPr id="12" name="Table 11">
            <a:extLst>
              <a:ext uri="{FF2B5EF4-FFF2-40B4-BE49-F238E27FC236}">
                <a16:creationId xmlns:a16="http://schemas.microsoft.com/office/drawing/2014/main" id="{A586FB81-3374-D884-81B5-7D2054DE90C9}"/>
              </a:ext>
            </a:extLst>
          </p:cNvPr>
          <p:cNvGraphicFramePr>
            <a:graphicFrameLocks noGrp="1"/>
          </p:cNvGraphicFramePr>
          <p:nvPr>
            <p:extLst>
              <p:ext uri="{D42A27DB-BD31-4B8C-83A1-F6EECF244321}">
                <p14:modId xmlns:p14="http://schemas.microsoft.com/office/powerpoint/2010/main" val="1289244938"/>
              </p:ext>
            </p:extLst>
          </p:nvPr>
        </p:nvGraphicFramePr>
        <p:xfrm>
          <a:off x="8495071" y="3029456"/>
          <a:ext cx="3360994" cy="2667000"/>
        </p:xfrm>
        <a:graphic>
          <a:graphicData uri="http://schemas.openxmlformats.org/drawingml/2006/table">
            <a:tbl>
              <a:tblPr firstRow="1" bandRow="1">
                <a:tableStyleId>{5C22544A-7EE6-4342-B048-85BDC9FD1C3A}</a:tableStyleId>
              </a:tblPr>
              <a:tblGrid>
                <a:gridCol w="3360994">
                  <a:extLst>
                    <a:ext uri="{9D8B030D-6E8A-4147-A177-3AD203B41FA5}">
                      <a16:colId xmlns:a16="http://schemas.microsoft.com/office/drawing/2014/main" val="160203311"/>
                    </a:ext>
                  </a:extLst>
                </a:gridCol>
              </a:tblGrid>
              <a:tr h="370840">
                <a:tc>
                  <a:txBody>
                    <a:bodyPr/>
                    <a:lstStyle/>
                    <a:p>
                      <a:pPr marL="285750" indent="-285750">
                        <a:buFont typeface="Arial" panose="020B0604020202020204" pitchFamily="34" charset="0"/>
                        <a:buChar char="•"/>
                      </a:pPr>
                      <a:r>
                        <a:rPr lang="en-GB" b="0">
                          <a:solidFill>
                            <a:schemeClr val="tx1"/>
                          </a:solidFill>
                        </a:rPr>
                        <a:t>Listen to feedback in engagement</a:t>
                      </a:r>
                    </a:p>
                  </a:txBody>
                  <a:tcPr>
                    <a:noFill/>
                  </a:tcPr>
                </a:tc>
                <a:extLst>
                  <a:ext uri="{0D108BD9-81ED-4DB2-BD59-A6C34878D82A}">
                    <a16:rowId xmlns:a16="http://schemas.microsoft.com/office/drawing/2014/main" val="1399880156"/>
                  </a:ext>
                </a:extLst>
              </a:tr>
              <a:tr h="370840">
                <a:tc>
                  <a:txBody>
                    <a:bodyPr/>
                    <a:lstStyle/>
                    <a:p>
                      <a:pPr marL="285750" indent="-285750">
                        <a:buFont typeface="Arial" panose="020B0604020202020204" pitchFamily="34" charset="0"/>
                        <a:buChar char="•"/>
                      </a:pPr>
                      <a:r>
                        <a:rPr lang="en-GB"/>
                        <a:t>Use the evidence</a:t>
                      </a:r>
                    </a:p>
                    <a:p>
                      <a:pPr marL="285750" indent="-285750">
                        <a:buFont typeface="Arial" panose="020B0604020202020204" pitchFamily="34" charset="0"/>
                        <a:buChar char="•"/>
                      </a:pPr>
                      <a:r>
                        <a:rPr lang="en-GB"/>
                        <a:t>Power of ‘3’</a:t>
                      </a:r>
                    </a:p>
                    <a:p>
                      <a:pPr marL="285750" indent="-285750">
                        <a:buFont typeface="Arial" panose="020B0604020202020204" pitchFamily="34" charset="0"/>
                        <a:buChar char="•"/>
                      </a:pPr>
                      <a:r>
                        <a:rPr lang="en-GB"/>
                        <a:t>Use what you have</a:t>
                      </a:r>
                    </a:p>
                  </a:txBody>
                  <a:tcPr>
                    <a:noFill/>
                  </a:tcPr>
                </a:tc>
                <a:extLst>
                  <a:ext uri="{0D108BD9-81ED-4DB2-BD59-A6C34878D82A}">
                    <a16:rowId xmlns:a16="http://schemas.microsoft.com/office/drawing/2014/main" val="71286713"/>
                  </a:ext>
                </a:extLst>
              </a:tr>
              <a:tr h="370840">
                <a:tc>
                  <a:txBody>
                    <a:bodyPr/>
                    <a:lstStyle/>
                    <a:p>
                      <a:endParaRPr lang="en-GB"/>
                    </a:p>
                  </a:txBody>
                  <a:tcPr>
                    <a:noFill/>
                  </a:tcPr>
                </a:tc>
                <a:extLst>
                  <a:ext uri="{0D108BD9-81ED-4DB2-BD59-A6C34878D82A}">
                    <a16:rowId xmlns:a16="http://schemas.microsoft.com/office/drawing/2014/main" val="237004482"/>
                  </a:ext>
                </a:extLst>
              </a:tr>
              <a:tr h="370840">
                <a:tc>
                  <a:txBody>
                    <a:bodyPr/>
                    <a:lstStyle/>
                    <a:p>
                      <a:endParaRPr lang="en-GB"/>
                    </a:p>
                  </a:txBody>
                  <a:tcPr>
                    <a:noFill/>
                  </a:tcPr>
                </a:tc>
                <a:extLst>
                  <a:ext uri="{0D108BD9-81ED-4DB2-BD59-A6C34878D82A}">
                    <a16:rowId xmlns:a16="http://schemas.microsoft.com/office/drawing/2014/main" val="3890657123"/>
                  </a:ext>
                </a:extLst>
              </a:tr>
              <a:tr h="370840">
                <a:tc>
                  <a:txBody>
                    <a:bodyPr/>
                    <a:lstStyle/>
                    <a:p>
                      <a:endParaRPr lang="en-GB"/>
                    </a:p>
                  </a:txBody>
                  <a:tcPr>
                    <a:noFill/>
                  </a:tcPr>
                </a:tc>
                <a:extLst>
                  <a:ext uri="{0D108BD9-81ED-4DB2-BD59-A6C34878D82A}">
                    <a16:rowId xmlns:a16="http://schemas.microsoft.com/office/drawing/2014/main" val="1062906602"/>
                  </a:ext>
                </a:extLst>
              </a:tr>
            </a:tbl>
          </a:graphicData>
        </a:graphic>
      </p:graphicFrame>
    </p:spTree>
    <p:extLst>
      <p:ext uri="{BB962C8B-B14F-4D97-AF65-F5344CB8AC3E}">
        <p14:creationId xmlns:p14="http://schemas.microsoft.com/office/powerpoint/2010/main" val="1860058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9297C9B-A2BC-A5A5-B26C-F7A04A64B643}"/>
              </a:ext>
            </a:extLst>
          </p:cNvPr>
          <p:cNvSpPr>
            <a:spLocks noGrp="1"/>
          </p:cNvSpPr>
          <p:nvPr>
            <p:ph type="title"/>
          </p:nvPr>
        </p:nvSpPr>
        <p:spPr/>
        <p:txBody>
          <a:bodyPr/>
          <a:lstStyle/>
          <a:p>
            <a:r>
              <a:rPr lang="en-US">
                <a:cs typeface="Arial"/>
              </a:rPr>
              <a:t>Physical Assets in GPs / Pharmacy</a:t>
            </a:r>
            <a:endParaRPr lang="en-US"/>
          </a:p>
        </p:txBody>
      </p:sp>
      <p:pic>
        <p:nvPicPr>
          <p:cNvPr id="6" name="Content Placeholder 5">
            <a:extLst>
              <a:ext uri="{FF2B5EF4-FFF2-40B4-BE49-F238E27FC236}">
                <a16:creationId xmlns:a16="http://schemas.microsoft.com/office/drawing/2014/main" id="{966F4604-3331-9B16-F5D0-B2D896A6B9DC}"/>
              </a:ext>
            </a:extLst>
          </p:cNvPr>
          <p:cNvPicPr>
            <a:picLocks noGrp="1" noChangeAspect="1"/>
          </p:cNvPicPr>
          <p:nvPr>
            <p:ph sz="half" idx="1"/>
          </p:nvPr>
        </p:nvPicPr>
        <p:blipFill>
          <a:blip r:embed="rId2"/>
          <a:stretch>
            <a:fillRect/>
          </a:stretch>
        </p:blipFill>
        <p:spPr>
          <a:xfrm>
            <a:off x="1907808" y="1074875"/>
            <a:ext cx="7634775" cy="5256060"/>
          </a:xfrm>
        </p:spPr>
      </p:pic>
    </p:spTree>
    <p:extLst>
      <p:ext uri="{BB962C8B-B14F-4D97-AF65-F5344CB8AC3E}">
        <p14:creationId xmlns:p14="http://schemas.microsoft.com/office/powerpoint/2010/main" val="151111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9297C9B-A2BC-A5A5-B26C-F7A04A64B643}"/>
              </a:ext>
            </a:extLst>
          </p:cNvPr>
          <p:cNvSpPr>
            <a:spLocks noGrp="1"/>
          </p:cNvSpPr>
          <p:nvPr>
            <p:ph type="title"/>
          </p:nvPr>
        </p:nvSpPr>
        <p:spPr/>
        <p:txBody>
          <a:bodyPr/>
          <a:lstStyle/>
          <a:p>
            <a:r>
              <a:rPr lang="en-US">
                <a:cs typeface="Arial"/>
              </a:rPr>
              <a:t>Traditional Media</a:t>
            </a:r>
            <a:endParaRPr lang="en-US"/>
          </a:p>
        </p:txBody>
      </p:sp>
      <p:pic>
        <p:nvPicPr>
          <p:cNvPr id="6" name="Content Placeholder 5">
            <a:extLst>
              <a:ext uri="{FF2B5EF4-FFF2-40B4-BE49-F238E27FC236}">
                <a16:creationId xmlns:a16="http://schemas.microsoft.com/office/drawing/2014/main" id="{156464DB-0A6C-B2C0-76FC-E335C0740797}"/>
              </a:ext>
            </a:extLst>
          </p:cNvPr>
          <p:cNvPicPr>
            <a:picLocks noGrp="1" noChangeAspect="1"/>
          </p:cNvPicPr>
          <p:nvPr>
            <p:ph sz="half" idx="1"/>
          </p:nvPr>
        </p:nvPicPr>
        <p:blipFill>
          <a:blip r:embed="rId2"/>
          <a:stretch>
            <a:fillRect/>
          </a:stretch>
        </p:blipFill>
        <p:spPr>
          <a:xfrm>
            <a:off x="2299598" y="1074875"/>
            <a:ext cx="7688464" cy="5354038"/>
          </a:xfrm>
        </p:spPr>
      </p:pic>
    </p:spTree>
    <p:extLst>
      <p:ext uri="{BB962C8B-B14F-4D97-AF65-F5344CB8AC3E}">
        <p14:creationId xmlns:p14="http://schemas.microsoft.com/office/powerpoint/2010/main" val="12021629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9297C9B-A2BC-A5A5-B26C-F7A04A64B643}"/>
              </a:ext>
            </a:extLst>
          </p:cNvPr>
          <p:cNvSpPr>
            <a:spLocks noGrp="1"/>
          </p:cNvSpPr>
          <p:nvPr>
            <p:ph type="title"/>
          </p:nvPr>
        </p:nvSpPr>
        <p:spPr/>
        <p:txBody>
          <a:bodyPr>
            <a:normAutofit/>
          </a:bodyPr>
          <a:lstStyle/>
          <a:p>
            <a:r>
              <a:rPr lang="en-US">
                <a:cs typeface="Arial"/>
              </a:rPr>
              <a:t>  Social Media Design</a:t>
            </a:r>
            <a:endParaRPr lang="en-US"/>
          </a:p>
        </p:txBody>
      </p:sp>
      <p:pic>
        <p:nvPicPr>
          <p:cNvPr id="2" name="Content Placeholder 6" descr="A bathroom sink with a towel and a towel on it&#10;&#10;Description automatically generated">
            <a:extLst>
              <a:ext uri="{FF2B5EF4-FFF2-40B4-BE49-F238E27FC236}">
                <a16:creationId xmlns:a16="http://schemas.microsoft.com/office/drawing/2014/main" id="{0812A100-62F6-88FB-9535-81DD1D9C1AB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0586" y="1074875"/>
            <a:ext cx="5220446" cy="5220446"/>
          </a:xfrm>
          <a:prstGeom prst="rect">
            <a:avLst/>
          </a:prstGeom>
        </p:spPr>
      </p:pic>
      <p:pic>
        <p:nvPicPr>
          <p:cNvPr id="4" name="Content Placeholder 7" descr="A toilet with a toilet plunger and a toilet brush&#10;&#10;Description automatically generated">
            <a:extLst>
              <a:ext uri="{FF2B5EF4-FFF2-40B4-BE49-F238E27FC236}">
                <a16:creationId xmlns:a16="http://schemas.microsoft.com/office/drawing/2014/main" id="{18C2CAB5-507B-6EED-4AEC-590080D5750B}"/>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8641516" y="3846061"/>
            <a:ext cx="2355484" cy="2355484"/>
          </a:xfrm>
        </p:spPr>
      </p:pic>
      <p:pic>
        <p:nvPicPr>
          <p:cNvPr id="5" name="Content Placeholder 4" descr="A grey trash can with pills in it&#10;&#10;Description automatically generated">
            <a:extLst>
              <a:ext uri="{FF2B5EF4-FFF2-40B4-BE49-F238E27FC236}">
                <a16:creationId xmlns:a16="http://schemas.microsoft.com/office/drawing/2014/main" id="{8D78DFAB-EC6E-9E6E-D3FE-A1A07BF435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86031" y="1074875"/>
            <a:ext cx="2355485" cy="2355485"/>
          </a:xfrm>
          <a:prstGeom prst="rect">
            <a:avLst/>
          </a:prstGeom>
        </p:spPr>
      </p:pic>
    </p:spTree>
    <p:extLst>
      <p:ext uri="{BB962C8B-B14F-4D97-AF65-F5344CB8AC3E}">
        <p14:creationId xmlns:p14="http://schemas.microsoft.com/office/powerpoint/2010/main" val="8266534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9297C9B-A2BC-A5A5-B26C-F7A04A64B643}"/>
              </a:ext>
            </a:extLst>
          </p:cNvPr>
          <p:cNvSpPr>
            <a:spLocks noGrp="1"/>
          </p:cNvSpPr>
          <p:nvPr>
            <p:ph type="title"/>
          </p:nvPr>
        </p:nvSpPr>
        <p:spPr/>
        <p:txBody>
          <a:bodyPr>
            <a:normAutofit fontScale="90000"/>
          </a:bodyPr>
          <a:lstStyle/>
          <a:p>
            <a:r>
              <a:rPr lang="en-US">
                <a:cs typeface="Arial"/>
              </a:rPr>
              <a:t>Asset pages &amp; video clips  www.nhsdorset.nhs.uk/yourmeds</a:t>
            </a:r>
            <a:endParaRPr lang="en-US"/>
          </a:p>
        </p:txBody>
      </p:sp>
      <p:pic>
        <p:nvPicPr>
          <p:cNvPr id="4" name="Check before you tick">
            <a:hlinkClick r:id="" action="ppaction://media"/>
            <a:extLst>
              <a:ext uri="{FF2B5EF4-FFF2-40B4-BE49-F238E27FC236}">
                <a16:creationId xmlns:a16="http://schemas.microsoft.com/office/drawing/2014/main" id="{6FC7B35D-51A4-4131-3395-87D997B1EA66}"/>
              </a:ext>
            </a:extLst>
          </p:cNvPr>
          <p:cNvPicPr>
            <a:picLocks noGrp="1" noChangeAspect="1"/>
          </p:cNvPicPr>
          <p:nvPr>
            <p:ph sz="half" idx="1"/>
            <a:videoFile r:link="rId2"/>
            <p:extLst>
              <p:ext uri="{DAA4B4D4-6D71-4841-9C94-3DE7FCFB9230}">
                <p14:media xmlns:p14="http://schemas.microsoft.com/office/powerpoint/2010/main" r:embed="rId1"/>
              </p:ext>
            </p:extLst>
          </p:nvPr>
        </p:nvPicPr>
        <p:blipFill>
          <a:blip r:embed="rId6"/>
          <a:stretch>
            <a:fillRect/>
          </a:stretch>
        </p:blipFill>
        <p:spPr>
          <a:xfrm>
            <a:off x="1102824" y="1825625"/>
            <a:ext cx="4351337" cy="4351338"/>
          </a:xfrm>
        </p:spPr>
      </p:pic>
      <p:pic>
        <p:nvPicPr>
          <p:cNvPr id="6" name="Copy of Only order the items you need.">
            <a:hlinkClick r:id="" action="ppaction://media"/>
            <a:extLst>
              <a:ext uri="{FF2B5EF4-FFF2-40B4-BE49-F238E27FC236}">
                <a16:creationId xmlns:a16="http://schemas.microsoft.com/office/drawing/2014/main" id="{86BF4F33-D763-4682-F1B9-1AA448A6E993}"/>
              </a:ext>
            </a:extLst>
          </p:cNvPr>
          <p:cNvPicPr>
            <a:picLocks noGrp="1" noChangeAspect="1"/>
          </p:cNvPicPr>
          <p:nvPr>
            <p:ph sz="half" idx="2"/>
            <a:videoFile r:link="rId4"/>
            <p:extLst>
              <p:ext uri="{DAA4B4D4-6D71-4841-9C94-3DE7FCFB9230}">
                <p14:media xmlns:p14="http://schemas.microsoft.com/office/powerpoint/2010/main" r:embed="rId3"/>
              </p:ext>
            </p:extLst>
          </p:nvPr>
        </p:nvPicPr>
        <p:blipFill>
          <a:blip r:embed="rId7"/>
          <a:stretch>
            <a:fillRect/>
          </a:stretch>
        </p:blipFill>
        <p:spPr>
          <a:xfrm>
            <a:off x="6811963" y="1825625"/>
            <a:ext cx="4351337" cy="4351338"/>
          </a:xfrm>
        </p:spPr>
      </p:pic>
    </p:spTree>
    <p:extLst>
      <p:ext uri="{BB962C8B-B14F-4D97-AF65-F5344CB8AC3E}">
        <p14:creationId xmlns:p14="http://schemas.microsoft.com/office/powerpoint/2010/main" val="1424744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567"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790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4"/>
                </p:tgtEl>
              </p:cMediaNode>
            </p:video>
            <p:seq concurrent="1" nextAc="seek">
              <p:cTn id="12" restart="whenNotActive" fill="hold" evtFilter="cancelBubble" nodeType="interactiveSeq">
                <p:stCondLst>
                  <p:cond evt="onClick" delay="0">
                    <p:tgtEl>
                      <p:spTgt spid="4"/>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4"/>
                                        </p:tgtEl>
                                      </p:cBhvr>
                                    </p:cmd>
                                  </p:childTnLst>
                                </p:cTn>
                              </p:par>
                            </p:childTnLst>
                          </p:cTn>
                        </p:par>
                      </p:childTnLst>
                    </p:cTn>
                  </p:par>
                </p:childTnLst>
              </p:cTn>
              <p:nextCondLst>
                <p:cond evt="onClick" delay="0">
                  <p:tgtEl>
                    <p:spTgt spid="4"/>
                  </p:tgtEl>
                </p:cond>
              </p:nextCondLst>
            </p:seq>
            <p:video>
              <p:cMediaNode vol="80000">
                <p:cTn id="17" fill="hold" display="0">
                  <p:stCondLst>
                    <p:cond delay="indefinite"/>
                  </p:stCondLst>
                </p:cTn>
                <p:tgtEl>
                  <p:spTgt spid="6"/>
                </p:tgtEl>
              </p:cMediaNode>
            </p:video>
            <p:seq concurrent="1" nextAc="seek">
              <p:cTn id="18" restart="whenNotActive" fill="hold" evtFilter="cancelBubble" nodeType="interactiveSeq">
                <p:stCondLst>
                  <p:cond evt="onClick" delay="0">
                    <p:tgtEl>
                      <p:spTgt spid="6"/>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D9DFAD2-D295-A2AB-3625-F13C2FBB3BFC}"/>
              </a:ext>
            </a:extLst>
          </p:cNvPr>
          <p:cNvSpPr>
            <a:spLocks noGrp="1"/>
          </p:cNvSpPr>
          <p:nvPr>
            <p:ph idx="1"/>
          </p:nvPr>
        </p:nvSpPr>
        <p:spPr/>
        <p:txBody>
          <a:bodyPr/>
          <a:lstStyle/>
          <a:p>
            <a:r>
              <a:rPr lang="en-GB"/>
              <a:t>Private SharePoint page for all assets</a:t>
            </a:r>
          </a:p>
          <a:p>
            <a:pPr lvl="1"/>
            <a:r>
              <a:rPr lang="en-GB"/>
              <a:t>Pre-paid direct messaging budget for &gt;65-year-olds with 2+ prescriptions</a:t>
            </a:r>
          </a:p>
          <a:p>
            <a:pPr lvl="1"/>
            <a:r>
              <a:rPr lang="en-GB"/>
              <a:t>Video recording showing how to send a text and which population</a:t>
            </a:r>
          </a:p>
          <a:p>
            <a:pPr lvl="1"/>
            <a:r>
              <a:rPr lang="en-GB"/>
              <a:t>‘How to’ guides</a:t>
            </a:r>
          </a:p>
          <a:p>
            <a:pPr lvl="1"/>
            <a:r>
              <a:rPr lang="en-GB"/>
              <a:t>Physical posters for display on site</a:t>
            </a:r>
          </a:p>
          <a:p>
            <a:pPr lvl="1"/>
            <a:r>
              <a:rPr lang="en-GB"/>
              <a:t>Desktop risers</a:t>
            </a:r>
          </a:p>
          <a:p>
            <a:pPr lvl="1"/>
            <a:r>
              <a:rPr lang="en-GB"/>
              <a:t>Information for hosting on practice websites and waiting room screens</a:t>
            </a:r>
          </a:p>
          <a:p>
            <a:pPr lvl="1"/>
            <a:r>
              <a:rPr lang="en-GB"/>
              <a:t>Social media information for practice communication channels</a:t>
            </a:r>
          </a:p>
        </p:txBody>
      </p:sp>
      <p:sp>
        <p:nvSpPr>
          <p:cNvPr id="3" name="Title 2">
            <a:extLst>
              <a:ext uri="{FF2B5EF4-FFF2-40B4-BE49-F238E27FC236}">
                <a16:creationId xmlns:a16="http://schemas.microsoft.com/office/drawing/2014/main" id="{869025D7-9BF6-3A3F-0EEF-FA3AA8C35440}"/>
              </a:ext>
            </a:extLst>
          </p:cNvPr>
          <p:cNvSpPr>
            <a:spLocks noGrp="1"/>
          </p:cNvSpPr>
          <p:nvPr>
            <p:ph type="title"/>
          </p:nvPr>
        </p:nvSpPr>
        <p:spPr/>
        <p:txBody>
          <a:bodyPr>
            <a:normAutofit fontScale="90000"/>
          </a:bodyPr>
          <a:lstStyle/>
          <a:p>
            <a:r>
              <a:rPr lang="en-GB"/>
              <a:t>Make it easy to do the right thing - Resources for partners</a:t>
            </a:r>
          </a:p>
        </p:txBody>
      </p:sp>
    </p:spTree>
    <p:extLst>
      <p:ext uri="{BB962C8B-B14F-4D97-AF65-F5344CB8AC3E}">
        <p14:creationId xmlns:p14="http://schemas.microsoft.com/office/powerpoint/2010/main" val="10575597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01DBEE-DA45-2975-4DEA-57A61265EF32}"/>
              </a:ext>
            </a:extLst>
          </p:cNvPr>
          <p:cNvSpPr>
            <a:spLocks noGrp="1"/>
          </p:cNvSpPr>
          <p:nvPr>
            <p:ph type="title"/>
          </p:nvPr>
        </p:nvSpPr>
        <p:spPr/>
        <p:txBody>
          <a:bodyPr/>
          <a:lstStyle/>
          <a:p>
            <a:r>
              <a:rPr lang="en-GB"/>
              <a:t>Make it easy to do the right thing - communication</a:t>
            </a:r>
          </a:p>
        </p:txBody>
      </p:sp>
      <p:sp>
        <p:nvSpPr>
          <p:cNvPr id="3" name="Content Placeholder 2">
            <a:extLst>
              <a:ext uri="{FF2B5EF4-FFF2-40B4-BE49-F238E27FC236}">
                <a16:creationId xmlns:a16="http://schemas.microsoft.com/office/drawing/2014/main" id="{088B6D63-F6ED-77EE-E1C1-CC74EAD50618}"/>
              </a:ext>
            </a:extLst>
          </p:cNvPr>
          <p:cNvSpPr>
            <a:spLocks noGrp="1"/>
          </p:cNvSpPr>
          <p:nvPr>
            <p:ph sz="half" idx="1"/>
          </p:nvPr>
        </p:nvSpPr>
        <p:spPr>
          <a:xfrm>
            <a:off x="6337662" y="1721930"/>
            <a:ext cx="5580000" cy="4351338"/>
          </a:xfrm>
        </p:spPr>
        <p:txBody>
          <a:bodyPr>
            <a:normAutofit fontScale="85000" lnSpcReduction="10000"/>
          </a:bodyPr>
          <a:lstStyle/>
          <a:p>
            <a:pPr marL="0" indent="0">
              <a:buNone/>
            </a:pPr>
            <a:r>
              <a:rPr lang="en-GB" sz="1800">
                <a:effectLst/>
                <a:latin typeface="Calibri" panose="020F0502020204030204" pitchFamily="34" charset="0"/>
                <a:ea typeface="Calibri" panose="020F0502020204030204" pitchFamily="34" charset="0"/>
              </a:rPr>
              <a:t>Dear senior pharmacist</a:t>
            </a:r>
          </a:p>
          <a:p>
            <a:pPr marL="0" indent="0">
              <a:buNone/>
            </a:pPr>
            <a:r>
              <a:rPr lang="en-GB" sz="1800">
                <a:effectLst/>
                <a:latin typeface="Calibri" panose="020F0502020204030204" pitchFamily="34" charset="0"/>
                <a:ea typeface="Calibri" panose="020F0502020204030204" pitchFamily="34" charset="0"/>
              </a:rPr>
              <a:t>Can I thank your team at ‘</a:t>
            </a:r>
            <a:r>
              <a:rPr lang="en-GB" sz="1800" err="1">
                <a:effectLst/>
                <a:latin typeface="Calibri" panose="020F0502020204030204" pitchFamily="34" charset="0"/>
                <a:ea typeface="Calibri" panose="020F0502020204030204" pitchFamily="34" charset="0"/>
              </a:rPr>
              <a:t>xxxx</a:t>
            </a:r>
            <a:r>
              <a:rPr lang="en-GB" sz="1800">
                <a:effectLst/>
                <a:latin typeface="Calibri" panose="020F0502020204030204" pitchFamily="34" charset="0"/>
                <a:ea typeface="Calibri" panose="020F0502020204030204" pitchFamily="34" charset="0"/>
              </a:rPr>
              <a:t>’ for getting involved in the Only What You Need Campaign which will continue into March  </a:t>
            </a:r>
            <a:r>
              <a:rPr lang="en-GB" sz="1800" u="sng">
                <a:solidFill>
                  <a:srgbClr val="0563C1"/>
                </a:solidFill>
                <a:effectLst/>
                <a:latin typeface="Calibri" panose="020F0502020204030204" pitchFamily="34" charset="0"/>
                <a:ea typeface="Calibri" panose="020F0502020204030204" pitchFamily="34" charset="0"/>
                <a:hlinkClick r:id="rId2"/>
              </a:rPr>
              <a:t>Medicines waste – NHS Dorset</a:t>
            </a:r>
            <a:endParaRPr lang="en-GB" sz="1800">
              <a:effectLst/>
              <a:latin typeface="Calibri" panose="020F0502020204030204" pitchFamily="34" charset="0"/>
              <a:ea typeface="Calibri" panose="020F0502020204030204" pitchFamily="34" charset="0"/>
            </a:endParaRPr>
          </a:p>
          <a:p>
            <a:pPr marL="0" indent="0">
              <a:buNone/>
            </a:pPr>
            <a:r>
              <a:rPr lang="en-GB" sz="1800">
                <a:effectLst/>
                <a:latin typeface="Calibri" panose="020F0502020204030204" pitchFamily="34" charset="0"/>
                <a:ea typeface="Calibri" panose="020F0502020204030204" pitchFamily="34" charset="0"/>
              </a:rPr>
              <a:t> </a:t>
            </a:r>
          </a:p>
          <a:p>
            <a:pPr marL="0" indent="0">
              <a:buNone/>
            </a:pPr>
            <a:r>
              <a:rPr lang="en-GB" sz="1800">
                <a:effectLst/>
                <a:latin typeface="Calibri" panose="020F0502020204030204" pitchFamily="34" charset="0"/>
                <a:ea typeface="Calibri" panose="020F0502020204030204" pitchFamily="34" charset="0"/>
              </a:rPr>
              <a:t>If you need any help to get other practices in the group involved on the </a:t>
            </a:r>
            <a:r>
              <a:rPr lang="en-GB" sz="1800" err="1">
                <a:effectLst/>
                <a:latin typeface="Calibri" panose="020F0502020204030204" pitchFamily="34" charset="0"/>
                <a:ea typeface="Calibri" panose="020F0502020204030204" pitchFamily="34" charset="0"/>
              </a:rPr>
              <a:t>mjog</a:t>
            </a:r>
            <a:r>
              <a:rPr lang="en-GB" sz="1800">
                <a:effectLst/>
                <a:latin typeface="Calibri" panose="020F0502020204030204" pitchFamily="34" charset="0"/>
                <a:ea typeface="Calibri" panose="020F0502020204030204" pitchFamily="34" charset="0"/>
              </a:rPr>
              <a:t> messaging that the ICB is funding then please let me know.</a:t>
            </a:r>
          </a:p>
          <a:p>
            <a:endParaRPr lang="en-GB" sz="1800">
              <a:effectLst/>
              <a:latin typeface="Calibri" panose="020F0502020204030204" pitchFamily="34" charset="0"/>
              <a:ea typeface="Calibri" panose="020F0502020204030204" pitchFamily="34" charset="0"/>
            </a:endParaRPr>
          </a:p>
          <a:p>
            <a:pPr marL="0" indent="0">
              <a:buNone/>
            </a:pPr>
            <a:r>
              <a:rPr lang="en-GB" sz="1800">
                <a:effectLst/>
                <a:latin typeface="Calibri" panose="020F0502020204030204" pitchFamily="34" charset="0"/>
                <a:ea typeface="Calibri" panose="020F0502020204030204" pitchFamily="34" charset="0"/>
              </a:rPr>
              <a:t>Here are your results for the first 20 days of business year on year change. Which shows more than 7% drop in ordering of repeats in 2 practices.</a:t>
            </a:r>
          </a:p>
          <a:p>
            <a:pPr marL="0" indent="0">
              <a:buNone/>
            </a:pPr>
            <a:endParaRPr lang="en-GB" sz="1800">
              <a:effectLst/>
              <a:latin typeface="Calibri" panose="020F0502020204030204" pitchFamily="34" charset="0"/>
              <a:ea typeface="Calibri" panose="020F0502020204030204" pitchFamily="34" charset="0"/>
            </a:endParaRPr>
          </a:p>
          <a:p>
            <a:pPr marL="0" indent="0">
              <a:buNone/>
            </a:pPr>
            <a:endParaRPr lang="en-GB" sz="1800">
              <a:effectLst/>
              <a:latin typeface="Calibri" panose="020F0502020204030204" pitchFamily="34" charset="0"/>
              <a:ea typeface="Calibri" panose="020F0502020204030204" pitchFamily="34" charset="0"/>
            </a:endParaRPr>
          </a:p>
          <a:p>
            <a:pPr marL="0" indent="0">
              <a:buNone/>
            </a:pPr>
            <a:endParaRPr lang="en-GB" sz="1800">
              <a:effectLst/>
              <a:latin typeface="Calibri" panose="020F0502020204030204" pitchFamily="34" charset="0"/>
              <a:ea typeface="Calibri" panose="020F0502020204030204" pitchFamily="34" charset="0"/>
            </a:endParaRPr>
          </a:p>
          <a:p>
            <a:pPr marL="0" indent="0">
              <a:buNone/>
            </a:pPr>
            <a:endParaRPr lang="en-GB" sz="1800">
              <a:effectLst/>
              <a:latin typeface="Calibri" panose="020F0502020204030204" pitchFamily="34" charset="0"/>
              <a:ea typeface="Calibri" panose="020F0502020204030204" pitchFamily="34" charset="0"/>
            </a:endParaRPr>
          </a:p>
          <a:p>
            <a:pPr marL="0" indent="0">
              <a:buNone/>
            </a:pPr>
            <a:r>
              <a:rPr lang="en-GB" sz="1800">
                <a:effectLst/>
                <a:latin typeface="Calibri" panose="020F0502020204030204" pitchFamily="34" charset="0"/>
                <a:ea typeface="Calibri" panose="020F0502020204030204" pitchFamily="34" charset="0"/>
              </a:rPr>
              <a:t>Please pass on my thanks to your team for your continued support.</a:t>
            </a:r>
          </a:p>
          <a:p>
            <a:endParaRPr lang="en-GB"/>
          </a:p>
        </p:txBody>
      </p:sp>
      <p:sp>
        <p:nvSpPr>
          <p:cNvPr id="4" name="Content Placeholder 3">
            <a:extLst>
              <a:ext uri="{FF2B5EF4-FFF2-40B4-BE49-F238E27FC236}">
                <a16:creationId xmlns:a16="http://schemas.microsoft.com/office/drawing/2014/main" id="{F6779042-6C10-F033-D485-C89913A16435}"/>
              </a:ext>
            </a:extLst>
          </p:cNvPr>
          <p:cNvSpPr>
            <a:spLocks noGrp="1"/>
          </p:cNvSpPr>
          <p:nvPr>
            <p:ph sz="half" idx="2"/>
          </p:nvPr>
        </p:nvSpPr>
        <p:spPr>
          <a:xfrm>
            <a:off x="360000" y="1825625"/>
            <a:ext cx="5580000" cy="4351338"/>
          </a:xfrm>
        </p:spPr>
        <p:txBody>
          <a:bodyPr/>
          <a:lstStyle/>
          <a:p>
            <a:pPr marL="0" indent="0">
              <a:buNone/>
            </a:pPr>
            <a:r>
              <a:rPr lang="en-GB" sz="1800">
                <a:latin typeface="Calibri" panose="020F0502020204030204" pitchFamily="34" charset="0"/>
                <a:ea typeface="Calibri" panose="020F0502020204030204" pitchFamily="34" charset="0"/>
              </a:rPr>
              <a:t>Perceived shared benefit in your objective</a:t>
            </a:r>
          </a:p>
          <a:p>
            <a:r>
              <a:rPr lang="en-GB" sz="1800">
                <a:latin typeface="Calibri" panose="020F0502020204030204" pitchFamily="34" charset="0"/>
                <a:ea typeface="Calibri" panose="020F0502020204030204" pitchFamily="34" charset="0"/>
              </a:rPr>
              <a:t>Budget in place for practice costs</a:t>
            </a:r>
          </a:p>
          <a:p>
            <a:r>
              <a:rPr lang="en-GB" sz="1800">
                <a:latin typeface="Calibri" panose="020F0502020204030204" pitchFamily="34" charset="0"/>
                <a:ea typeface="Calibri" panose="020F0502020204030204" pitchFamily="34" charset="0"/>
              </a:rPr>
              <a:t>Direct messaging cost</a:t>
            </a:r>
          </a:p>
          <a:p>
            <a:endParaRPr lang="en-GB" sz="1800">
              <a:latin typeface="Calibri" panose="020F0502020204030204" pitchFamily="34" charset="0"/>
              <a:ea typeface="Calibri" panose="020F0502020204030204" pitchFamily="34" charset="0"/>
            </a:endParaRPr>
          </a:p>
          <a:p>
            <a:r>
              <a:rPr lang="en-GB" sz="1800">
                <a:latin typeface="Calibri" panose="020F0502020204030204" pitchFamily="34" charset="0"/>
                <a:ea typeface="Calibri" panose="020F0502020204030204" pitchFamily="34" charset="0"/>
              </a:rPr>
              <a:t>Regular communication</a:t>
            </a:r>
          </a:p>
          <a:p>
            <a:pPr marL="0" indent="0">
              <a:buNone/>
            </a:pPr>
            <a:endParaRPr lang="en-GB" sz="1800">
              <a:latin typeface="Calibri" panose="020F0502020204030204" pitchFamily="34" charset="0"/>
              <a:ea typeface="Calibri" panose="020F0502020204030204" pitchFamily="34" charset="0"/>
            </a:endParaRPr>
          </a:p>
          <a:p>
            <a:pPr marL="0" indent="0">
              <a:buNone/>
            </a:pPr>
            <a:endParaRPr lang="en-GB" sz="1800">
              <a:latin typeface="Calibri" panose="020F0502020204030204" pitchFamily="34" charset="0"/>
              <a:ea typeface="Calibri" panose="020F0502020204030204" pitchFamily="34" charset="0"/>
            </a:endParaRPr>
          </a:p>
          <a:p>
            <a:pPr marL="0" indent="0">
              <a:buNone/>
            </a:pPr>
            <a:r>
              <a:rPr lang="en-GB" sz="1800">
                <a:latin typeface="Calibri" panose="020F0502020204030204" pitchFamily="34" charset="0"/>
                <a:ea typeface="Calibri" panose="020F0502020204030204" pitchFamily="34" charset="0"/>
              </a:rPr>
              <a:t>LPC chair</a:t>
            </a:r>
            <a:r>
              <a:rPr lang="en-GB" sz="1800">
                <a:effectLst/>
                <a:latin typeface="Calibri" panose="020F0502020204030204" pitchFamily="34" charset="0"/>
                <a:ea typeface="Calibri" panose="020F0502020204030204" pitchFamily="34" charset="0"/>
              </a:rPr>
              <a:t>,</a:t>
            </a:r>
          </a:p>
          <a:p>
            <a:pPr marL="0" indent="0">
              <a:buNone/>
            </a:pPr>
            <a:r>
              <a:rPr lang="en-GB" sz="1800">
                <a:effectLst/>
                <a:latin typeface="Calibri" panose="020F0502020204030204" pitchFamily="34" charset="0"/>
                <a:ea typeface="Calibri" panose="020F0502020204030204" pitchFamily="34" charset="0"/>
              </a:rPr>
              <a:t>Thanks to your members supporting this campaign.</a:t>
            </a:r>
          </a:p>
          <a:p>
            <a:pPr marL="0" indent="0">
              <a:buNone/>
            </a:pPr>
            <a:r>
              <a:rPr lang="en-GB" sz="1800">
                <a:effectLst/>
                <a:latin typeface="Calibri" panose="020F0502020204030204" pitchFamily="34" charset="0"/>
                <a:ea typeface="Calibri" panose="020F0502020204030204" pitchFamily="34" charset="0"/>
              </a:rPr>
              <a:t>We saw a drop in repeat prescribing of 2.3% this month. As you know Phase 2 is being consulted on.</a:t>
            </a:r>
          </a:p>
          <a:p>
            <a:pPr marL="0" indent="0">
              <a:buNone/>
            </a:pPr>
            <a:endParaRPr lang="en-GB"/>
          </a:p>
          <a:p>
            <a:pPr marL="0" indent="0">
              <a:buNone/>
            </a:pPr>
            <a:endParaRPr lang="en-GB"/>
          </a:p>
        </p:txBody>
      </p:sp>
      <p:graphicFrame>
        <p:nvGraphicFramePr>
          <p:cNvPr id="7" name="Table 6">
            <a:extLst>
              <a:ext uri="{FF2B5EF4-FFF2-40B4-BE49-F238E27FC236}">
                <a16:creationId xmlns:a16="http://schemas.microsoft.com/office/drawing/2014/main" id="{80404D65-8EC7-1E57-E8C4-B424414F79D6}"/>
              </a:ext>
            </a:extLst>
          </p:cNvPr>
          <p:cNvGraphicFramePr>
            <a:graphicFrameLocks noGrp="1"/>
          </p:cNvGraphicFramePr>
          <p:nvPr>
            <p:extLst>
              <p:ext uri="{D42A27DB-BD31-4B8C-83A1-F6EECF244321}">
                <p14:modId xmlns:p14="http://schemas.microsoft.com/office/powerpoint/2010/main" val="2024987978"/>
              </p:ext>
            </p:extLst>
          </p:nvPr>
        </p:nvGraphicFramePr>
        <p:xfrm>
          <a:off x="7404749" y="4410350"/>
          <a:ext cx="3784600" cy="1287780"/>
        </p:xfrm>
        <a:graphic>
          <a:graphicData uri="http://schemas.openxmlformats.org/drawingml/2006/table">
            <a:tbl>
              <a:tblPr firstRow="1" firstCol="1" bandRow="1">
                <a:tableStyleId>{5C22544A-7EE6-4342-B048-85BDC9FD1C3A}</a:tableStyleId>
              </a:tblPr>
              <a:tblGrid>
                <a:gridCol w="2717800">
                  <a:extLst>
                    <a:ext uri="{9D8B030D-6E8A-4147-A177-3AD203B41FA5}">
                      <a16:colId xmlns:a16="http://schemas.microsoft.com/office/drawing/2014/main" val="4027436439"/>
                    </a:ext>
                  </a:extLst>
                </a:gridCol>
                <a:gridCol w="1066800">
                  <a:extLst>
                    <a:ext uri="{9D8B030D-6E8A-4147-A177-3AD203B41FA5}">
                      <a16:colId xmlns:a16="http://schemas.microsoft.com/office/drawing/2014/main" val="1357178905"/>
                    </a:ext>
                  </a:extLst>
                </a:gridCol>
              </a:tblGrid>
              <a:tr h="190500">
                <a:tc>
                  <a:txBody>
                    <a:bodyPr/>
                    <a:lstStyle/>
                    <a:p>
                      <a:r>
                        <a:rPr lang="en-GB" sz="1100">
                          <a:effectLst/>
                        </a:rPr>
                        <a:t>Row Labels</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r>
                        <a:rPr lang="en-GB" sz="1100">
                          <a:effectLst/>
                        </a:rPr>
                        <a:t>Sum of % change</a:t>
                      </a:r>
                      <a:endParaRPr lang="en-GB" sz="1100">
                        <a:effectLst/>
                        <a:latin typeface="Calibri" panose="020F0502020204030204" pitchFamily="34" charset="0"/>
                        <a:ea typeface="Calibri" panose="020F0502020204030204" pitchFamily="34" charset="0"/>
                      </a:endParaRPr>
                    </a:p>
                  </a:txBody>
                  <a:tcPr marL="68580" marR="68580" marT="0" marB="0" anchor="b"/>
                </a:tc>
                <a:extLst>
                  <a:ext uri="{0D108BD9-81ED-4DB2-BD59-A6C34878D82A}">
                    <a16:rowId xmlns:a16="http://schemas.microsoft.com/office/drawing/2014/main" val="410546939"/>
                  </a:ext>
                </a:extLst>
              </a:tr>
              <a:tr h="190500">
                <a:tc>
                  <a:txBody>
                    <a:bodyPr/>
                    <a:lstStyle/>
                    <a:p>
                      <a:r>
                        <a:rPr lang="en-GB" sz="1100">
                          <a:effectLst/>
                        </a:rPr>
                        <a:t>A Surgery</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lgn="r"/>
                      <a:r>
                        <a:rPr lang="en-GB" sz="1100">
                          <a:effectLst/>
                        </a:rPr>
                        <a:t>3.68%</a:t>
                      </a:r>
                      <a:endParaRPr lang="en-GB" sz="1100">
                        <a:effectLst/>
                        <a:latin typeface="Calibri" panose="020F0502020204030204" pitchFamily="34" charset="0"/>
                        <a:ea typeface="Calibri" panose="020F0502020204030204" pitchFamily="34" charset="0"/>
                      </a:endParaRPr>
                    </a:p>
                  </a:txBody>
                  <a:tcPr marL="68580" marR="68580" marT="0" marB="0" anchor="b"/>
                </a:tc>
                <a:extLst>
                  <a:ext uri="{0D108BD9-81ED-4DB2-BD59-A6C34878D82A}">
                    <a16:rowId xmlns:a16="http://schemas.microsoft.com/office/drawing/2014/main" val="2212369596"/>
                  </a:ext>
                </a:extLst>
              </a:tr>
              <a:tr h="190500">
                <a:tc>
                  <a:txBody>
                    <a:bodyPr/>
                    <a:lstStyle/>
                    <a:p>
                      <a:r>
                        <a:rPr lang="en-GB" sz="1100">
                          <a:effectLst/>
                        </a:rPr>
                        <a:t>B Medical Centre</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lgn="r"/>
                      <a:r>
                        <a:rPr lang="en-GB" sz="1100">
                          <a:effectLst/>
                        </a:rPr>
                        <a:t>-1.11%</a:t>
                      </a:r>
                      <a:endParaRPr lang="en-GB" sz="1100">
                        <a:effectLst/>
                        <a:latin typeface="Calibri" panose="020F0502020204030204" pitchFamily="34" charset="0"/>
                        <a:ea typeface="Calibri" panose="020F0502020204030204" pitchFamily="34" charset="0"/>
                      </a:endParaRPr>
                    </a:p>
                  </a:txBody>
                  <a:tcPr marL="68580" marR="68580" marT="0" marB="0" anchor="b"/>
                </a:tc>
                <a:extLst>
                  <a:ext uri="{0D108BD9-81ED-4DB2-BD59-A6C34878D82A}">
                    <a16:rowId xmlns:a16="http://schemas.microsoft.com/office/drawing/2014/main" val="334667499"/>
                  </a:ext>
                </a:extLst>
              </a:tr>
              <a:tr h="190500">
                <a:tc>
                  <a:txBody>
                    <a:bodyPr/>
                    <a:lstStyle/>
                    <a:p>
                      <a:r>
                        <a:rPr lang="en-GB" sz="1100">
                          <a:effectLst/>
                        </a:rPr>
                        <a:t>C Surgery</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lgn="r"/>
                      <a:r>
                        <a:rPr lang="en-GB" sz="1100">
                          <a:effectLst/>
                        </a:rPr>
                        <a:t>-7.33%</a:t>
                      </a:r>
                      <a:endParaRPr lang="en-GB" sz="1100">
                        <a:effectLst/>
                        <a:latin typeface="Calibri" panose="020F0502020204030204" pitchFamily="34" charset="0"/>
                        <a:ea typeface="Calibri" panose="020F0502020204030204" pitchFamily="34" charset="0"/>
                      </a:endParaRPr>
                    </a:p>
                  </a:txBody>
                  <a:tcPr marL="68580" marR="68580" marT="0" marB="0" anchor="b"/>
                </a:tc>
                <a:extLst>
                  <a:ext uri="{0D108BD9-81ED-4DB2-BD59-A6C34878D82A}">
                    <a16:rowId xmlns:a16="http://schemas.microsoft.com/office/drawing/2014/main" val="1263849022"/>
                  </a:ext>
                </a:extLst>
              </a:tr>
              <a:tr h="190500">
                <a:tc>
                  <a:txBody>
                    <a:bodyPr/>
                    <a:lstStyle/>
                    <a:p>
                      <a:r>
                        <a:rPr lang="en-GB" sz="1100">
                          <a:effectLst/>
                        </a:rPr>
                        <a:t>D Surgery</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lgn="r"/>
                      <a:r>
                        <a:rPr lang="en-GB" sz="1100">
                          <a:effectLst/>
                        </a:rPr>
                        <a:t>-10.12%</a:t>
                      </a:r>
                      <a:endParaRPr lang="en-GB" sz="1100">
                        <a:effectLst/>
                        <a:latin typeface="Calibri" panose="020F0502020204030204" pitchFamily="34" charset="0"/>
                        <a:ea typeface="Calibri" panose="020F0502020204030204" pitchFamily="34" charset="0"/>
                      </a:endParaRPr>
                    </a:p>
                  </a:txBody>
                  <a:tcPr marL="68580" marR="68580" marT="0" marB="0" anchor="b"/>
                </a:tc>
                <a:extLst>
                  <a:ext uri="{0D108BD9-81ED-4DB2-BD59-A6C34878D82A}">
                    <a16:rowId xmlns:a16="http://schemas.microsoft.com/office/drawing/2014/main" val="2059041978"/>
                  </a:ext>
                </a:extLst>
              </a:tr>
              <a:tr h="190500">
                <a:tc>
                  <a:txBody>
                    <a:bodyPr/>
                    <a:lstStyle/>
                    <a:p>
                      <a:r>
                        <a:rPr lang="en-GB" sz="1100">
                          <a:effectLst/>
                        </a:rPr>
                        <a:t>E Surgery</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lgn="r"/>
                      <a:r>
                        <a:rPr lang="en-GB" sz="1100">
                          <a:effectLst/>
                        </a:rPr>
                        <a:t>0.15%</a:t>
                      </a:r>
                      <a:endParaRPr lang="en-GB" sz="1100">
                        <a:effectLst/>
                        <a:latin typeface="Calibri" panose="020F0502020204030204" pitchFamily="34" charset="0"/>
                        <a:ea typeface="Calibri" panose="020F0502020204030204" pitchFamily="34" charset="0"/>
                      </a:endParaRPr>
                    </a:p>
                  </a:txBody>
                  <a:tcPr marL="68580" marR="68580" marT="0" marB="0" anchor="b"/>
                </a:tc>
                <a:extLst>
                  <a:ext uri="{0D108BD9-81ED-4DB2-BD59-A6C34878D82A}">
                    <a16:rowId xmlns:a16="http://schemas.microsoft.com/office/drawing/2014/main" val="2104810565"/>
                  </a:ext>
                </a:extLst>
              </a:tr>
            </a:tbl>
          </a:graphicData>
        </a:graphic>
      </p:graphicFrame>
    </p:spTree>
    <p:extLst>
      <p:ext uri="{BB962C8B-B14F-4D97-AF65-F5344CB8AC3E}">
        <p14:creationId xmlns:p14="http://schemas.microsoft.com/office/powerpoint/2010/main" val="42595412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025B619F-1AF1-170D-9CE7-08092E86420D}"/>
              </a:ext>
            </a:extLst>
          </p:cNvPr>
          <p:cNvSpPr>
            <a:spLocks noGrp="1"/>
          </p:cNvSpPr>
          <p:nvPr>
            <p:ph type="title"/>
          </p:nvPr>
        </p:nvSpPr>
        <p:spPr/>
        <p:txBody>
          <a:bodyPr>
            <a:normAutofit/>
          </a:bodyPr>
          <a:lstStyle/>
          <a:p>
            <a:r>
              <a:rPr lang="en-GB"/>
              <a:t>Make it easy to do the right thing - using the data</a:t>
            </a:r>
          </a:p>
        </p:txBody>
      </p:sp>
      <p:sp>
        <p:nvSpPr>
          <p:cNvPr id="8" name="Content Placeholder 7">
            <a:extLst>
              <a:ext uri="{FF2B5EF4-FFF2-40B4-BE49-F238E27FC236}">
                <a16:creationId xmlns:a16="http://schemas.microsoft.com/office/drawing/2014/main" id="{4C2BE96C-D2BB-83AA-B913-389F277D6F2D}"/>
              </a:ext>
            </a:extLst>
          </p:cNvPr>
          <p:cNvSpPr>
            <a:spLocks noGrp="1"/>
          </p:cNvSpPr>
          <p:nvPr>
            <p:ph sz="half" idx="1"/>
          </p:nvPr>
        </p:nvSpPr>
        <p:spPr>
          <a:xfrm>
            <a:off x="4203566" y="1491974"/>
            <a:ext cx="5580000" cy="4351338"/>
          </a:xfrm>
        </p:spPr>
        <p:txBody>
          <a:bodyPr/>
          <a:lstStyle/>
          <a:p>
            <a:r>
              <a:rPr lang="en-GB"/>
              <a:t>TPP SystmOne</a:t>
            </a:r>
          </a:p>
          <a:p>
            <a:r>
              <a:rPr lang="en-GB"/>
              <a:t>Ran data every 2-3 weeks</a:t>
            </a:r>
          </a:p>
          <a:p>
            <a:r>
              <a:rPr lang="en-GB"/>
              <a:t>Collated into patients and repeats issued</a:t>
            </a:r>
          </a:p>
          <a:p>
            <a:endParaRPr lang="en-GB"/>
          </a:p>
        </p:txBody>
      </p:sp>
      <p:pic>
        <p:nvPicPr>
          <p:cNvPr id="11" name="Content Placeholder 10">
            <a:extLst>
              <a:ext uri="{FF2B5EF4-FFF2-40B4-BE49-F238E27FC236}">
                <a16:creationId xmlns:a16="http://schemas.microsoft.com/office/drawing/2014/main" id="{34E15CFB-F10A-B3F5-9E14-E439A7B6A782}"/>
              </a:ext>
            </a:extLst>
          </p:cNvPr>
          <p:cNvPicPr>
            <a:picLocks noGrp="1" noChangeAspect="1"/>
          </p:cNvPicPr>
          <p:nvPr>
            <p:ph sz="half" idx="2"/>
          </p:nvPr>
        </p:nvPicPr>
        <p:blipFill>
          <a:blip r:embed="rId2"/>
          <a:stretch>
            <a:fillRect/>
          </a:stretch>
        </p:blipFill>
        <p:spPr>
          <a:xfrm>
            <a:off x="324116" y="1295400"/>
            <a:ext cx="2096228" cy="4744487"/>
          </a:xfrm>
        </p:spPr>
      </p:pic>
      <p:graphicFrame>
        <p:nvGraphicFramePr>
          <p:cNvPr id="12" name="Table 11">
            <a:extLst>
              <a:ext uri="{FF2B5EF4-FFF2-40B4-BE49-F238E27FC236}">
                <a16:creationId xmlns:a16="http://schemas.microsoft.com/office/drawing/2014/main" id="{83F8A48E-C021-1BC1-3DA1-6899AACC68F9}"/>
              </a:ext>
            </a:extLst>
          </p:cNvPr>
          <p:cNvGraphicFramePr>
            <a:graphicFrameLocks noGrp="1"/>
          </p:cNvGraphicFramePr>
          <p:nvPr>
            <p:extLst>
              <p:ext uri="{D42A27DB-BD31-4B8C-83A1-F6EECF244321}">
                <p14:modId xmlns:p14="http://schemas.microsoft.com/office/powerpoint/2010/main" val="1183641060"/>
              </p:ext>
            </p:extLst>
          </p:nvPr>
        </p:nvGraphicFramePr>
        <p:xfrm>
          <a:off x="2669216" y="4298633"/>
          <a:ext cx="8648700" cy="2059305"/>
        </p:xfrm>
        <a:graphic>
          <a:graphicData uri="http://schemas.openxmlformats.org/drawingml/2006/table">
            <a:tbl>
              <a:tblPr>
                <a:tableStyleId>{5C22544A-7EE6-4342-B048-85BDC9FD1C3A}</a:tableStyleId>
              </a:tblPr>
              <a:tblGrid>
                <a:gridCol w="2997200">
                  <a:extLst>
                    <a:ext uri="{9D8B030D-6E8A-4147-A177-3AD203B41FA5}">
                      <a16:colId xmlns:a16="http://schemas.microsoft.com/office/drawing/2014/main" val="3886047209"/>
                    </a:ext>
                  </a:extLst>
                </a:gridCol>
                <a:gridCol w="1422400">
                  <a:extLst>
                    <a:ext uri="{9D8B030D-6E8A-4147-A177-3AD203B41FA5}">
                      <a16:colId xmlns:a16="http://schemas.microsoft.com/office/drawing/2014/main" val="1371460907"/>
                    </a:ext>
                  </a:extLst>
                </a:gridCol>
                <a:gridCol w="1422400">
                  <a:extLst>
                    <a:ext uri="{9D8B030D-6E8A-4147-A177-3AD203B41FA5}">
                      <a16:colId xmlns:a16="http://schemas.microsoft.com/office/drawing/2014/main" val="2038898214"/>
                    </a:ext>
                  </a:extLst>
                </a:gridCol>
                <a:gridCol w="1422400">
                  <a:extLst>
                    <a:ext uri="{9D8B030D-6E8A-4147-A177-3AD203B41FA5}">
                      <a16:colId xmlns:a16="http://schemas.microsoft.com/office/drawing/2014/main" val="3028603605"/>
                    </a:ext>
                  </a:extLst>
                </a:gridCol>
                <a:gridCol w="863600">
                  <a:extLst>
                    <a:ext uri="{9D8B030D-6E8A-4147-A177-3AD203B41FA5}">
                      <a16:colId xmlns:a16="http://schemas.microsoft.com/office/drawing/2014/main" val="1848904863"/>
                    </a:ext>
                  </a:extLst>
                </a:gridCol>
                <a:gridCol w="520700">
                  <a:extLst>
                    <a:ext uri="{9D8B030D-6E8A-4147-A177-3AD203B41FA5}">
                      <a16:colId xmlns:a16="http://schemas.microsoft.com/office/drawing/2014/main" val="3627836682"/>
                    </a:ext>
                  </a:extLst>
                </a:gridCol>
              </a:tblGrid>
              <a:tr h="190500">
                <a:tc>
                  <a:txBody>
                    <a:bodyPr/>
                    <a:lstStyle/>
                    <a:p>
                      <a:pPr algn="l" fontAlgn="b"/>
                      <a:r>
                        <a:rPr lang="en-GB" sz="1100" u="none" strike="noStrike">
                          <a:effectLst/>
                        </a:rPr>
                        <a:t>Registered practice</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GB" sz="1100" u="none" strike="noStrike">
                          <a:effectLst/>
                        </a:rPr>
                        <a:t>Registered practice ID</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GB" sz="1100" u="none" strike="noStrike">
                          <a:effectLst/>
                        </a:rPr>
                        <a:t>Year</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GB" sz="1100" u="none" strike="noStrike">
                          <a:effectLst/>
                        </a:rPr>
                        <a:t>Event count</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GB" sz="1100" u="none" strike="noStrike">
                          <a:effectLst/>
                        </a:rPr>
                        <a:t>Patient Count</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GB" sz="1100" u="none" strike="noStrike">
                          <a:effectLst/>
                        </a:rPr>
                        <a:t>Items</a:t>
                      </a:r>
                      <a:endParaRPr lang="en-GB"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146141914"/>
                  </a:ext>
                </a:extLst>
              </a:tr>
              <a:tr h="190500">
                <a:tc>
                  <a:txBody>
                    <a:bodyPr/>
                    <a:lstStyle/>
                    <a:p>
                      <a:pPr algn="l" fontAlgn="b"/>
                      <a:r>
                        <a:rPr lang="en-GB" sz="1100" u="none" strike="noStrike">
                          <a:effectLst/>
                        </a:rPr>
                        <a:t>Atrium Health Centre</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GB" sz="1100" u="none" strike="noStrike">
                          <a:effectLst/>
                        </a:rPr>
                        <a:t>J81068</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2024</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13</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66</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858</a:t>
                      </a:r>
                      <a:endParaRPr lang="en-GB"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890467387"/>
                  </a:ext>
                </a:extLst>
              </a:tr>
              <a:tr h="190500">
                <a:tc>
                  <a:txBody>
                    <a:bodyPr/>
                    <a:lstStyle/>
                    <a:p>
                      <a:pPr algn="l" fontAlgn="b"/>
                      <a:r>
                        <a:rPr lang="en-GB" sz="1100" u="none" strike="noStrike">
                          <a:effectLst/>
                        </a:rPr>
                        <a:t>Atrium Health Centre</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GB" sz="1100" u="none" strike="noStrike">
                          <a:effectLst/>
                        </a:rPr>
                        <a:t>J81068</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2024</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36</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9</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324</a:t>
                      </a:r>
                      <a:endParaRPr lang="en-GB"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828368517"/>
                  </a:ext>
                </a:extLst>
              </a:tr>
              <a:tr h="190500">
                <a:tc>
                  <a:txBody>
                    <a:bodyPr/>
                    <a:lstStyle/>
                    <a:p>
                      <a:pPr algn="l" fontAlgn="b"/>
                      <a:r>
                        <a:rPr lang="en-GB" sz="1100" u="none" strike="noStrike">
                          <a:effectLst/>
                        </a:rPr>
                        <a:t>Atrium Health Centre</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GB" sz="1100" u="none" strike="noStrike">
                          <a:effectLst/>
                        </a:rPr>
                        <a:t>J81068</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2024</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7</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138</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966</a:t>
                      </a:r>
                      <a:endParaRPr lang="en-GB"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592811293"/>
                  </a:ext>
                </a:extLst>
              </a:tr>
              <a:tr h="190500">
                <a:tc>
                  <a:txBody>
                    <a:bodyPr/>
                    <a:lstStyle/>
                    <a:p>
                      <a:pPr algn="l" fontAlgn="b"/>
                      <a:r>
                        <a:rPr lang="en-GB" sz="1100" u="none" strike="noStrike">
                          <a:effectLst/>
                        </a:rPr>
                        <a:t>Atrium Health Centre</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GB" sz="1100" u="none" strike="noStrike">
                          <a:effectLst/>
                        </a:rPr>
                        <a:t>J81068</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2024</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10</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141</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1410</a:t>
                      </a:r>
                      <a:endParaRPr lang="en-GB"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035535262"/>
                  </a:ext>
                </a:extLst>
              </a:tr>
              <a:tr h="190500">
                <a:tc>
                  <a:txBody>
                    <a:bodyPr/>
                    <a:lstStyle/>
                    <a:p>
                      <a:pPr algn="l" fontAlgn="b"/>
                      <a:r>
                        <a:rPr lang="en-GB" sz="1100" u="none" strike="noStrike">
                          <a:effectLst/>
                        </a:rPr>
                        <a:t>Atrium Health Centre</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GB" sz="1100" u="none" strike="noStrike">
                          <a:effectLst/>
                        </a:rPr>
                        <a:t>J81068</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2024</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16</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61</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976</a:t>
                      </a:r>
                      <a:endParaRPr lang="en-GB"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018839063"/>
                  </a:ext>
                </a:extLst>
              </a:tr>
              <a:tr h="190500">
                <a:tc>
                  <a:txBody>
                    <a:bodyPr/>
                    <a:lstStyle/>
                    <a:p>
                      <a:pPr algn="l" fontAlgn="b"/>
                      <a:r>
                        <a:rPr lang="en-GB" sz="1100" u="none" strike="noStrike">
                          <a:effectLst/>
                        </a:rPr>
                        <a:t>Atrium Health Centre</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GB" sz="1100" u="none" strike="noStrike">
                          <a:effectLst/>
                        </a:rPr>
                        <a:t>J81068</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2024</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30</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7</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210</a:t>
                      </a:r>
                      <a:endParaRPr lang="en-GB"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192474660"/>
                  </a:ext>
                </a:extLst>
              </a:tr>
              <a:tr h="190500">
                <a:tc>
                  <a:txBody>
                    <a:bodyPr/>
                    <a:lstStyle/>
                    <a:p>
                      <a:pPr algn="l" fontAlgn="b"/>
                      <a:r>
                        <a:rPr lang="en-GB" sz="1100" u="none" strike="noStrike">
                          <a:effectLst/>
                        </a:rPr>
                        <a:t>Atrium Health Centre</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GB" sz="1100" u="none" strike="noStrike">
                          <a:effectLst/>
                        </a:rPr>
                        <a:t>J81068</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2024</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33</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2</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66</a:t>
                      </a:r>
                      <a:endParaRPr lang="en-GB"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338763332"/>
                  </a:ext>
                </a:extLst>
              </a:tr>
              <a:tr h="190500">
                <a:tc>
                  <a:txBody>
                    <a:bodyPr/>
                    <a:lstStyle/>
                    <a:p>
                      <a:pPr algn="l" fontAlgn="b"/>
                      <a:r>
                        <a:rPr lang="en-GB" sz="1100" u="none" strike="noStrike">
                          <a:effectLst/>
                        </a:rPr>
                        <a:t>Atrium Health Centre</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GB" sz="1100" u="none" strike="noStrike">
                          <a:effectLst/>
                        </a:rPr>
                        <a:t>J81068</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2024</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27</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11</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297</a:t>
                      </a:r>
                      <a:endParaRPr lang="en-GB"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15636664"/>
                  </a:ext>
                </a:extLst>
              </a:tr>
              <a:tr h="190500">
                <a:tc>
                  <a:txBody>
                    <a:bodyPr/>
                    <a:lstStyle/>
                    <a:p>
                      <a:pPr algn="l" fontAlgn="b"/>
                      <a:r>
                        <a:rPr lang="en-GB" sz="1100" u="none" strike="noStrike">
                          <a:effectLst/>
                        </a:rPr>
                        <a:t>Atrium Health Centre</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GB" sz="1100" u="none" strike="noStrike">
                          <a:effectLst/>
                        </a:rPr>
                        <a:t>J81068</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2024</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4</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311</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1244</a:t>
                      </a:r>
                      <a:endParaRPr lang="en-GB"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56886788"/>
                  </a:ext>
                </a:extLst>
              </a:tr>
            </a:tbl>
          </a:graphicData>
        </a:graphic>
      </p:graphicFrame>
    </p:spTree>
    <p:extLst>
      <p:ext uri="{BB962C8B-B14F-4D97-AF65-F5344CB8AC3E}">
        <p14:creationId xmlns:p14="http://schemas.microsoft.com/office/powerpoint/2010/main" val="37409289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ADEA9B-90F7-1CF2-10B2-877A5A59E14F}"/>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1E507E5-04D3-9DBC-A71A-5EEE60C44FF0}"/>
              </a:ext>
            </a:extLst>
          </p:cNvPr>
          <p:cNvSpPr>
            <a:spLocks noGrp="1"/>
          </p:cNvSpPr>
          <p:nvPr>
            <p:ph type="title"/>
          </p:nvPr>
        </p:nvSpPr>
        <p:spPr/>
        <p:txBody>
          <a:bodyPr>
            <a:normAutofit/>
          </a:bodyPr>
          <a:lstStyle/>
          <a:p>
            <a:r>
              <a:rPr lang="en-GB"/>
              <a:t>Evaluation  – change in repeat prescription volume</a:t>
            </a:r>
          </a:p>
        </p:txBody>
      </p:sp>
      <p:sp>
        <p:nvSpPr>
          <p:cNvPr id="5" name="TextBox 4">
            <a:extLst>
              <a:ext uri="{FF2B5EF4-FFF2-40B4-BE49-F238E27FC236}">
                <a16:creationId xmlns:a16="http://schemas.microsoft.com/office/drawing/2014/main" id="{BD6F8BBB-6241-C9A8-73A1-280136E561E4}"/>
              </a:ext>
            </a:extLst>
          </p:cNvPr>
          <p:cNvSpPr txBox="1"/>
          <p:nvPr/>
        </p:nvSpPr>
        <p:spPr>
          <a:xfrm>
            <a:off x="11443233" y="2431690"/>
            <a:ext cx="566928" cy="553998"/>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GB" sz="1000">
                <a:solidFill>
                  <a:srgbClr val="AE2573"/>
                </a:solidFill>
              </a:rPr>
              <a:t>2% trend growth</a:t>
            </a:r>
          </a:p>
        </p:txBody>
      </p:sp>
      <p:cxnSp>
        <p:nvCxnSpPr>
          <p:cNvPr id="6" name="Straight Connector 5">
            <a:extLst>
              <a:ext uri="{FF2B5EF4-FFF2-40B4-BE49-F238E27FC236}">
                <a16:creationId xmlns:a16="http://schemas.microsoft.com/office/drawing/2014/main" id="{3B0BCCBE-35F9-0906-D48D-EDD013A1683B}"/>
              </a:ext>
            </a:extLst>
          </p:cNvPr>
          <p:cNvCxnSpPr>
            <a:cxnSpLocks/>
          </p:cNvCxnSpPr>
          <p:nvPr/>
        </p:nvCxnSpPr>
        <p:spPr>
          <a:xfrm>
            <a:off x="648143" y="2985688"/>
            <a:ext cx="10744691" cy="0"/>
          </a:xfrm>
          <a:prstGeom prst="line">
            <a:avLst/>
          </a:prstGeom>
          <a:ln w="19050"/>
        </p:spPr>
        <p:style>
          <a:lnRef idx="1">
            <a:schemeClr val="accent3"/>
          </a:lnRef>
          <a:fillRef idx="0">
            <a:schemeClr val="accent3"/>
          </a:fillRef>
          <a:effectRef idx="0">
            <a:schemeClr val="accent3"/>
          </a:effectRef>
          <a:fontRef idx="minor">
            <a:schemeClr val="tx1"/>
          </a:fontRef>
        </p:style>
      </p:cxnSp>
      <p:graphicFrame>
        <p:nvGraphicFramePr>
          <p:cNvPr id="8" name="Content Placeholder 7">
            <a:extLst>
              <a:ext uri="{FF2B5EF4-FFF2-40B4-BE49-F238E27FC236}">
                <a16:creationId xmlns:a16="http://schemas.microsoft.com/office/drawing/2014/main" id="{6DF0071E-4E25-C5DB-C819-0EBD648E84C2}"/>
              </a:ext>
            </a:extLst>
          </p:cNvPr>
          <p:cNvGraphicFramePr>
            <a:graphicFrameLocks noGrp="1"/>
          </p:cNvGraphicFramePr>
          <p:nvPr>
            <p:ph idx="1"/>
          </p:nvPr>
        </p:nvGraphicFramePr>
        <p:xfrm>
          <a:off x="30816" y="1010584"/>
          <a:ext cx="11463337" cy="510208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906069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86407CF8-4A9E-5AE0-4E5D-3AAC280C04DE}"/>
              </a:ext>
            </a:extLst>
          </p:cNvPr>
          <p:cNvSpPr>
            <a:spLocks noGrp="1"/>
          </p:cNvSpPr>
          <p:nvPr>
            <p:ph type="title"/>
          </p:nvPr>
        </p:nvSpPr>
        <p:spPr>
          <a:xfrm>
            <a:off x="360000" y="360000"/>
            <a:ext cx="9459259" cy="714875"/>
          </a:xfrm>
        </p:spPr>
        <p:txBody>
          <a:bodyPr>
            <a:normAutofit/>
          </a:bodyPr>
          <a:lstStyle/>
          <a:p>
            <a:r>
              <a:rPr lang="en-GB"/>
              <a:t>Medicines overprescribing and repeat overordering</a:t>
            </a:r>
            <a:endParaRPr lang="en-US"/>
          </a:p>
        </p:txBody>
      </p:sp>
      <p:graphicFrame>
        <p:nvGraphicFramePr>
          <p:cNvPr id="2" name="Content Placeholder 1">
            <a:extLst>
              <a:ext uri="{FF2B5EF4-FFF2-40B4-BE49-F238E27FC236}">
                <a16:creationId xmlns:a16="http://schemas.microsoft.com/office/drawing/2014/main" id="{BC17F772-77A9-E8C4-5822-29F317EFD843}"/>
              </a:ext>
            </a:extLst>
          </p:cNvPr>
          <p:cNvGraphicFramePr>
            <a:graphicFrameLocks noGrp="1"/>
          </p:cNvGraphicFramePr>
          <p:nvPr>
            <p:ph sz="half" idx="1"/>
            <p:extLst>
              <p:ext uri="{D42A27DB-BD31-4B8C-83A1-F6EECF244321}">
                <p14:modId xmlns:p14="http://schemas.microsoft.com/office/powerpoint/2010/main" val="2143211359"/>
              </p:ext>
            </p:extLst>
          </p:nvPr>
        </p:nvGraphicFramePr>
        <p:xfrm>
          <a:off x="698667" y="1613958"/>
          <a:ext cx="5634522"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9" name="Content Placeholder 3">
            <a:extLst>
              <a:ext uri="{FF2B5EF4-FFF2-40B4-BE49-F238E27FC236}">
                <a16:creationId xmlns:a16="http://schemas.microsoft.com/office/drawing/2014/main" id="{025B9D6B-9DBE-88AB-0DED-FFE6AE4D09F4}"/>
              </a:ext>
            </a:extLst>
          </p:cNvPr>
          <p:cNvSpPr>
            <a:spLocks noGrp="1"/>
          </p:cNvSpPr>
          <p:nvPr>
            <p:ph sz="half" idx="2"/>
          </p:nvPr>
        </p:nvSpPr>
        <p:spPr>
          <a:xfrm>
            <a:off x="6734175" y="1825625"/>
            <a:ext cx="5043304" cy="4351338"/>
          </a:xfrm>
        </p:spPr>
        <p:txBody>
          <a:bodyPr vert="horz" lIns="91440" tIns="45720" rIns="91440" bIns="45720" rtlCol="0" anchor="t">
            <a:normAutofit/>
          </a:bodyPr>
          <a:lstStyle/>
          <a:p>
            <a:r>
              <a:rPr lang="en-GB" sz="2600">
                <a:cs typeface="Arial"/>
              </a:rPr>
              <a:t>Evidence suggests a number of key patient beliefs (e.g. obligation to order) as well system issues, contribute to unnecessary medicine ordering.</a:t>
            </a:r>
          </a:p>
          <a:p>
            <a:r>
              <a:rPr lang="en-GB" sz="2600">
                <a:cs typeface="Arial"/>
              </a:rPr>
              <a:t>Patient voices &amp; staff groups expressed frustration with existing processes.</a:t>
            </a:r>
          </a:p>
          <a:p>
            <a:r>
              <a:rPr lang="en-GB" sz="2600">
                <a:cs typeface="Arial"/>
              </a:rPr>
              <a:t>Whole system overview &amp; intervention needed.</a:t>
            </a:r>
          </a:p>
        </p:txBody>
      </p:sp>
    </p:spTree>
    <p:extLst>
      <p:ext uri="{BB962C8B-B14F-4D97-AF65-F5344CB8AC3E}">
        <p14:creationId xmlns:p14="http://schemas.microsoft.com/office/powerpoint/2010/main" val="2004793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9">
                                            <p:txEl>
                                              <p:pRg st="0" end="0"/>
                                            </p:txEl>
                                          </p:spTgt>
                                        </p:tgtEl>
                                        <p:attrNameLst>
                                          <p:attrName>style.visibility</p:attrName>
                                        </p:attrNameLst>
                                      </p:cBhvr>
                                      <p:to>
                                        <p:strVal val="visible"/>
                                      </p:to>
                                    </p:set>
                                    <p:animEffect transition="in" filter="fade">
                                      <p:cBhvr>
                                        <p:cTn id="11" dur="500"/>
                                        <p:tgtEl>
                                          <p:spTgt spid="19">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9">
                                            <p:txEl>
                                              <p:pRg st="1" end="1"/>
                                            </p:txEl>
                                          </p:spTgt>
                                        </p:tgtEl>
                                        <p:attrNameLst>
                                          <p:attrName>style.visibility</p:attrName>
                                        </p:attrNameLst>
                                      </p:cBhvr>
                                      <p:to>
                                        <p:strVal val="visible"/>
                                      </p:to>
                                    </p:set>
                                    <p:animEffect transition="in" filter="fade">
                                      <p:cBhvr>
                                        <p:cTn id="16" dur="500"/>
                                        <p:tgtEl>
                                          <p:spTgt spid="19">
                                            <p:txEl>
                                              <p:pRg st="1" end="1"/>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19">
                                            <p:txEl>
                                              <p:pRg st="2" end="2"/>
                                            </p:txEl>
                                          </p:spTgt>
                                        </p:tgtEl>
                                        <p:attrNameLst>
                                          <p:attrName>style.visibility</p:attrName>
                                        </p:attrNameLst>
                                      </p:cBhvr>
                                      <p:to>
                                        <p:strVal val="visible"/>
                                      </p:to>
                                    </p:set>
                                    <p:animEffect transition="in" filter="fade">
                                      <p:cBhvr>
                                        <p:cTn id="19" dur="500"/>
                                        <p:tgtEl>
                                          <p:spTgt spid="1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56091ED-2022-0751-2F5C-B925F35708C8}"/>
              </a:ext>
            </a:extLst>
          </p:cNvPr>
          <p:cNvSpPr>
            <a:spLocks noGrp="1"/>
          </p:cNvSpPr>
          <p:nvPr>
            <p:ph type="title"/>
          </p:nvPr>
        </p:nvSpPr>
        <p:spPr/>
        <p:txBody>
          <a:bodyPr/>
          <a:lstStyle/>
          <a:p>
            <a:r>
              <a:rPr lang="en-GB"/>
              <a:t>Evaluation - Change in behaviour</a:t>
            </a:r>
          </a:p>
        </p:txBody>
      </p:sp>
      <p:sp>
        <p:nvSpPr>
          <p:cNvPr id="7" name="Speech Bubble: Rectangle with Corners Rounded 6">
            <a:extLst>
              <a:ext uri="{FF2B5EF4-FFF2-40B4-BE49-F238E27FC236}">
                <a16:creationId xmlns:a16="http://schemas.microsoft.com/office/drawing/2014/main" id="{2DC31E0D-03D8-9069-4FF8-BE5B3551EA23}"/>
              </a:ext>
            </a:extLst>
          </p:cNvPr>
          <p:cNvSpPr/>
          <p:nvPr/>
        </p:nvSpPr>
        <p:spPr>
          <a:xfrm>
            <a:off x="2814417" y="2429635"/>
            <a:ext cx="1752211" cy="1427040"/>
          </a:xfrm>
          <a:prstGeom prst="wedgeRoundRectCallout">
            <a:avLst/>
          </a:prstGeom>
          <a:ln w="57150"/>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GB" sz="1400">
                <a:effectLst/>
                <a:ea typeface="Calibri" panose="020F0502020204030204" pitchFamily="34" charset="0"/>
                <a:cs typeface="Arial" panose="020B0604020202020204" pitchFamily="34" charset="0"/>
              </a:rPr>
              <a:t>2,412,331 repeat prescriptions last year</a:t>
            </a:r>
            <a:endParaRPr lang="en-GB" sz="2400">
              <a:effectLst/>
              <a:ea typeface="Calibri" panose="020F0502020204030204" pitchFamily="34" charset="0"/>
              <a:cs typeface="Arial" panose="020B0604020202020204" pitchFamily="34" charset="0"/>
            </a:endParaRPr>
          </a:p>
        </p:txBody>
      </p:sp>
      <p:sp>
        <p:nvSpPr>
          <p:cNvPr id="8" name="Speech Bubble: Rectangle with Corners Rounded 7">
            <a:extLst>
              <a:ext uri="{FF2B5EF4-FFF2-40B4-BE49-F238E27FC236}">
                <a16:creationId xmlns:a16="http://schemas.microsoft.com/office/drawing/2014/main" id="{943E7657-4640-19D5-C5BA-0D57C9970E8C}"/>
              </a:ext>
            </a:extLst>
          </p:cNvPr>
          <p:cNvSpPr/>
          <p:nvPr/>
        </p:nvSpPr>
        <p:spPr>
          <a:xfrm>
            <a:off x="8209338" y="2787575"/>
            <a:ext cx="2103120" cy="987552"/>
          </a:xfrm>
          <a:prstGeom prst="wedgeRoundRectCallout">
            <a:avLst/>
          </a:prstGeom>
          <a:ln w="76200"/>
        </p:spPr>
        <p:style>
          <a:lnRef idx="2">
            <a:schemeClr val="accent6"/>
          </a:lnRef>
          <a:fillRef idx="1">
            <a:schemeClr val="lt1"/>
          </a:fillRef>
          <a:effectRef idx="0">
            <a:schemeClr val="accent6"/>
          </a:effectRef>
          <a:fontRef idx="minor">
            <a:schemeClr val="dk1"/>
          </a:fontRef>
        </p:style>
        <p:txBody>
          <a:bodyPr rtlCol="0" anchor="ctr"/>
          <a:lstStyle/>
          <a:p>
            <a:pPr algn="ctr"/>
            <a:r>
              <a:rPr lang="en-GB" sz="1400"/>
              <a:t>65,152 repeat prescriptions not ordered</a:t>
            </a:r>
          </a:p>
        </p:txBody>
      </p:sp>
      <p:graphicFrame>
        <p:nvGraphicFramePr>
          <p:cNvPr id="12" name="Content Placeholder 11">
            <a:extLst>
              <a:ext uri="{FF2B5EF4-FFF2-40B4-BE49-F238E27FC236}">
                <a16:creationId xmlns:a16="http://schemas.microsoft.com/office/drawing/2014/main" id="{39FE2B7D-4442-F329-D767-2ECB0D97CF1C}"/>
              </a:ext>
            </a:extLst>
          </p:cNvPr>
          <p:cNvGraphicFramePr>
            <a:graphicFrameLocks noGrp="1"/>
          </p:cNvGraphicFramePr>
          <p:nvPr>
            <p:ph idx="1"/>
            <p:extLst>
              <p:ext uri="{D42A27DB-BD31-4B8C-83A1-F6EECF244321}">
                <p14:modId xmlns:p14="http://schemas.microsoft.com/office/powerpoint/2010/main" val="3901061968"/>
              </p:ext>
            </p:extLst>
          </p:nvPr>
        </p:nvGraphicFramePr>
        <p:xfrm>
          <a:off x="364331" y="1787720"/>
          <a:ext cx="11463337" cy="435133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5826893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9297C9B-A2BC-A5A5-B26C-F7A04A64B643}"/>
              </a:ext>
            </a:extLst>
          </p:cNvPr>
          <p:cNvSpPr>
            <a:spLocks noGrp="1"/>
          </p:cNvSpPr>
          <p:nvPr>
            <p:ph type="title"/>
          </p:nvPr>
        </p:nvSpPr>
        <p:spPr/>
        <p:txBody>
          <a:bodyPr/>
          <a:lstStyle/>
          <a:p>
            <a:r>
              <a:rPr lang="en-US">
                <a:cs typeface="Arial"/>
              </a:rPr>
              <a:t>Evaluation - Radio campaign</a:t>
            </a:r>
            <a:endParaRPr lang="en-US"/>
          </a:p>
        </p:txBody>
      </p:sp>
      <p:pic>
        <p:nvPicPr>
          <p:cNvPr id="7" name="Content Placeholder 6">
            <a:extLst>
              <a:ext uri="{FF2B5EF4-FFF2-40B4-BE49-F238E27FC236}">
                <a16:creationId xmlns:a16="http://schemas.microsoft.com/office/drawing/2014/main" id="{A382E3A9-EEF8-7E44-A7F1-C87AE3ADAC78}"/>
              </a:ext>
            </a:extLst>
          </p:cNvPr>
          <p:cNvPicPr>
            <a:picLocks noGrp="1" noChangeAspect="1"/>
          </p:cNvPicPr>
          <p:nvPr>
            <p:ph sz="half" idx="1"/>
          </p:nvPr>
        </p:nvPicPr>
        <p:blipFill rotWithShape="1">
          <a:blip r:embed="rId2"/>
          <a:srcRect t="13317" r="32" b="2557"/>
          <a:stretch/>
        </p:blipFill>
        <p:spPr>
          <a:xfrm>
            <a:off x="253428" y="3921605"/>
            <a:ext cx="5842572" cy="2576395"/>
          </a:xfrm>
        </p:spPr>
      </p:pic>
      <p:pic>
        <p:nvPicPr>
          <p:cNvPr id="11" name="Picture 10">
            <a:extLst>
              <a:ext uri="{FF2B5EF4-FFF2-40B4-BE49-F238E27FC236}">
                <a16:creationId xmlns:a16="http://schemas.microsoft.com/office/drawing/2014/main" id="{7DE93A08-408B-5EB8-CC57-CAEE63839DCB}"/>
              </a:ext>
            </a:extLst>
          </p:cNvPr>
          <p:cNvPicPr>
            <a:picLocks noChangeAspect="1"/>
          </p:cNvPicPr>
          <p:nvPr/>
        </p:nvPicPr>
        <p:blipFill rotWithShape="1">
          <a:blip r:embed="rId3"/>
          <a:srcRect t="19214" r="15815"/>
          <a:stretch/>
        </p:blipFill>
        <p:spPr>
          <a:xfrm>
            <a:off x="3934981" y="979578"/>
            <a:ext cx="3370888" cy="2942028"/>
          </a:xfrm>
          <a:prstGeom prst="rect">
            <a:avLst/>
          </a:prstGeom>
        </p:spPr>
      </p:pic>
      <p:pic>
        <p:nvPicPr>
          <p:cNvPr id="15" name="Content Placeholder 14">
            <a:extLst>
              <a:ext uri="{FF2B5EF4-FFF2-40B4-BE49-F238E27FC236}">
                <a16:creationId xmlns:a16="http://schemas.microsoft.com/office/drawing/2014/main" id="{A918997D-D03E-0B6E-AFD8-8D14F7735F38}"/>
              </a:ext>
            </a:extLst>
          </p:cNvPr>
          <p:cNvPicPr>
            <a:picLocks noGrp="1" noChangeAspect="1"/>
          </p:cNvPicPr>
          <p:nvPr>
            <p:ph sz="half" idx="2"/>
          </p:nvPr>
        </p:nvPicPr>
        <p:blipFill>
          <a:blip r:embed="rId4"/>
          <a:stretch>
            <a:fillRect/>
          </a:stretch>
        </p:blipFill>
        <p:spPr>
          <a:xfrm>
            <a:off x="253428" y="979577"/>
            <a:ext cx="3598619" cy="2942028"/>
          </a:xfrm>
        </p:spPr>
      </p:pic>
      <p:sp>
        <p:nvSpPr>
          <p:cNvPr id="16" name="TextBox 15">
            <a:extLst>
              <a:ext uri="{FF2B5EF4-FFF2-40B4-BE49-F238E27FC236}">
                <a16:creationId xmlns:a16="http://schemas.microsoft.com/office/drawing/2014/main" id="{591E861D-9642-636D-AE7D-DAAFD134EC1B}"/>
              </a:ext>
            </a:extLst>
          </p:cNvPr>
          <p:cNvSpPr txBox="1"/>
          <p:nvPr/>
        </p:nvSpPr>
        <p:spPr>
          <a:xfrm>
            <a:off x="7689171" y="1359284"/>
            <a:ext cx="3722914" cy="3970318"/>
          </a:xfrm>
          <a:prstGeom prst="rect">
            <a:avLst/>
          </a:prstGeom>
          <a:noFill/>
        </p:spPr>
        <p:txBody>
          <a:bodyPr wrap="square" rtlCol="0">
            <a:spAutoFit/>
          </a:bodyPr>
          <a:lstStyle/>
          <a:p>
            <a:r>
              <a:rPr lang="en-GB"/>
              <a:t>Reached 12,894 persons through 4 week campaign focussed on postcodes with higher proportions of polypharmacy</a:t>
            </a:r>
          </a:p>
          <a:p>
            <a:endParaRPr lang="en-GB"/>
          </a:p>
          <a:p>
            <a:r>
              <a:rPr lang="en-GB"/>
              <a:t>Messages most delivered on smart speakers at home as campaign targeted over 45s who are more likely to repeat prescriptions</a:t>
            </a:r>
          </a:p>
          <a:p>
            <a:endParaRPr lang="en-GB"/>
          </a:p>
          <a:p>
            <a:endParaRPr lang="en-GB"/>
          </a:p>
          <a:p>
            <a:endParaRPr lang="en-GB"/>
          </a:p>
          <a:p>
            <a:endParaRPr lang="en-GB"/>
          </a:p>
        </p:txBody>
      </p:sp>
      <p:pic>
        <p:nvPicPr>
          <p:cNvPr id="19" name="Picture 18">
            <a:extLst>
              <a:ext uri="{FF2B5EF4-FFF2-40B4-BE49-F238E27FC236}">
                <a16:creationId xmlns:a16="http://schemas.microsoft.com/office/drawing/2014/main" id="{3EBE8013-96FB-331B-EE57-A89B271F49F4}"/>
              </a:ext>
            </a:extLst>
          </p:cNvPr>
          <p:cNvPicPr>
            <a:picLocks noChangeAspect="1"/>
          </p:cNvPicPr>
          <p:nvPr/>
        </p:nvPicPr>
        <p:blipFill rotWithShape="1">
          <a:blip r:embed="rId5"/>
          <a:srcRect t="19541" r="1192"/>
          <a:stretch/>
        </p:blipFill>
        <p:spPr>
          <a:xfrm>
            <a:off x="7689171" y="4406753"/>
            <a:ext cx="3033664" cy="1845697"/>
          </a:xfrm>
          <a:prstGeom prst="rect">
            <a:avLst/>
          </a:prstGeom>
        </p:spPr>
      </p:pic>
    </p:spTree>
    <p:extLst>
      <p:ext uri="{BB962C8B-B14F-4D97-AF65-F5344CB8AC3E}">
        <p14:creationId xmlns:p14="http://schemas.microsoft.com/office/powerpoint/2010/main" val="11351136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9715C23B-4362-6737-D9FF-66106D0DBA1B}"/>
              </a:ext>
            </a:extLst>
          </p:cNvPr>
          <p:cNvSpPr>
            <a:spLocks noGrp="1"/>
          </p:cNvSpPr>
          <p:nvPr>
            <p:ph type="title"/>
          </p:nvPr>
        </p:nvSpPr>
        <p:spPr>
          <a:xfrm>
            <a:off x="360000" y="360000"/>
            <a:ext cx="9459259" cy="714875"/>
          </a:xfrm>
        </p:spPr>
        <p:txBody>
          <a:bodyPr anchor="ctr">
            <a:normAutofit/>
          </a:bodyPr>
          <a:lstStyle/>
          <a:p>
            <a:r>
              <a:rPr lang="en-US" err="1"/>
              <a:t>Publicising</a:t>
            </a:r>
            <a:r>
              <a:rPr lang="en-US"/>
              <a:t> your results: Headlines</a:t>
            </a:r>
          </a:p>
        </p:txBody>
      </p:sp>
      <p:sp>
        <p:nvSpPr>
          <p:cNvPr id="19" name="Content Placeholder 3">
            <a:extLst>
              <a:ext uri="{FF2B5EF4-FFF2-40B4-BE49-F238E27FC236}">
                <a16:creationId xmlns:a16="http://schemas.microsoft.com/office/drawing/2014/main" id="{D7AEA145-CD6A-A9A1-C71E-CF35F0E9FB0B}"/>
              </a:ext>
            </a:extLst>
          </p:cNvPr>
          <p:cNvSpPr>
            <a:spLocks noGrp="1"/>
          </p:cNvSpPr>
          <p:nvPr>
            <p:ph sz="half" idx="1"/>
          </p:nvPr>
        </p:nvSpPr>
        <p:spPr>
          <a:xfrm>
            <a:off x="360000" y="1825625"/>
            <a:ext cx="5580000" cy="4351338"/>
          </a:xfrm>
        </p:spPr>
        <p:txBody>
          <a:bodyPr>
            <a:normAutofit/>
          </a:bodyPr>
          <a:lstStyle/>
          <a:p>
            <a:pPr marL="0" indent="0">
              <a:buNone/>
            </a:pPr>
            <a:endParaRPr lang="en-GB"/>
          </a:p>
          <a:p>
            <a:endParaRPr lang="en-US"/>
          </a:p>
        </p:txBody>
      </p:sp>
      <p:graphicFrame>
        <p:nvGraphicFramePr>
          <p:cNvPr id="21" name="Content Placeholder 2">
            <a:extLst>
              <a:ext uri="{FF2B5EF4-FFF2-40B4-BE49-F238E27FC236}">
                <a16:creationId xmlns:a16="http://schemas.microsoft.com/office/drawing/2014/main" id="{1D9EE118-5248-CFE1-BD7A-DAEA2668C7B8}"/>
              </a:ext>
            </a:extLst>
          </p:cNvPr>
          <p:cNvGraphicFramePr>
            <a:graphicFrameLocks noGrp="1"/>
          </p:cNvGraphicFramePr>
          <p:nvPr>
            <p:ph sz="half" idx="2"/>
            <p:extLst>
              <p:ext uri="{D42A27DB-BD31-4B8C-83A1-F6EECF244321}">
                <p14:modId xmlns:p14="http://schemas.microsoft.com/office/powerpoint/2010/main" val="989882664"/>
              </p:ext>
            </p:extLst>
          </p:nvPr>
        </p:nvGraphicFramePr>
        <p:xfrm>
          <a:off x="6197479" y="1825625"/>
          <a:ext cx="55800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 name="Content Placeholder 12">
            <a:extLst>
              <a:ext uri="{FF2B5EF4-FFF2-40B4-BE49-F238E27FC236}">
                <a16:creationId xmlns:a16="http://schemas.microsoft.com/office/drawing/2014/main" id="{491CF117-FBB4-CAB7-6BCB-C845448EB9C6}"/>
              </a:ext>
            </a:extLst>
          </p:cNvPr>
          <p:cNvPicPr>
            <a:picLocks noChangeAspect="1"/>
          </p:cNvPicPr>
          <p:nvPr/>
        </p:nvPicPr>
        <p:blipFill rotWithShape="1">
          <a:blip r:embed="rId7"/>
          <a:srcRect r="18649" b="33258"/>
          <a:stretch/>
        </p:blipFill>
        <p:spPr>
          <a:xfrm>
            <a:off x="263531" y="1825625"/>
            <a:ext cx="5580000" cy="2625213"/>
          </a:xfrm>
          <a:prstGeom prst="rect">
            <a:avLst/>
          </a:prstGeom>
        </p:spPr>
      </p:pic>
    </p:spTree>
    <p:extLst>
      <p:ext uri="{BB962C8B-B14F-4D97-AF65-F5344CB8AC3E}">
        <p14:creationId xmlns:p14="http://schemas.microsoft.com/office/powerpoint/2010/main" val="20794275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9297C9B-A2BC-A5A5-B26C-F7A04A64B643}"/>
              </a:ext>
            </a:extLst>
          </p:cNvPr>
          <p:cNvSpPr>
            <a:spLocks noGrp="1"/>
          </p:cNvSpPr>
          <p:nvPr>
            <p:ph type="title"/>
          </p:nvPr>
        </p:nvSpPr>
        <p:spPr/>
        <p:txBody>
          <a:bodyPr/>
          <a:lstStyle/>
          <a:p>
            <a:r>
              <a:rPr lang="en-US">
                <a:cs typeface="Arial"/>
              </a:rPr>
              <a:t>Lessons</a:t>
            </a:r>
            <a:endParaRPr lang="en-US"/>
          </a:p>
        </p:txBody>
      </p:sp>
      <p:graphicFrame>
        <p:nvGraphicFramePr>
          <p:cNvPr id="4" name="Content Placeholder 3">
            <a:extLst>
              <a:ext uri="{FF2B5EF4-FFF2-40B4-BE49-F238E27FC236}">
                <a16:creationId xmlns:a16="http://schemas.microsoft.com/office/drawing/2014/main" id="{EC620816-CB37-B757-6FD5-09F2A9252F84}"/>
              </a:ext>
            </a:extLst>
          </p:cNvPr>
          <p:cNvGraphicFramePr>
            <a:graphicFrameLocks noGrp="1"/>
          </p:cNvGraphicFramePr>
          <p:nvPr>
            <p:ph idx="1"/>
            <p:extLst>
              <p:ext uri="{D42A27DB-BD31-4B8C-83A1-F6EECF244321}">
                <p14:modId xmlns:p14="http://schemas.microsoft.com/office/powerpoint/2010/main" val="669232334"/>
              </p:ext>
            </p:extLst>
          </p:nvPr>
        </p:nvGraphicFramePr>
        <p:xfrm>
          <a:off x="457200" y="1143000"/>
          <a:ext cx="11366500" cy="5033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643689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4CA6854D-CE42-5DA6-378B-1C2E9EDFB4F3}"/>
              </a:ext>
            </a:extLst>
          </p:cNvPr>
          <p:cNvGraphicFramePr>
            <a:graphicFrameLocks noGrp="1"/>
          </p:cNvGraphicFramePr>
          <p:nvPr>
            <p:ph idx="1"/>
            <p:extLst>
              <p:ext uri="{D42A27DB-BD31-4B8C-83A1-F6EECF244321}">
                <p14:modId xmlns:p14="http://schemas.microsoft.com/office/powerpoint/2010/main" val="1704390316"/>
              </p:ext>
            </p:extLst>
          </p:nvPr>
        </p:nvGraphicFramePr>
        <p:xfrm>
          <a:off x="292943" y="1246097"/>
          <a:ext cx="11463450" cy="210060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itle 4">
            <a:extLst>
              <a:ext uri="{FF2B5EF4-FFF2-40B4-BE49-F238E27FC236}">
                <a16:creationId xmlns:a16="http://schemas.microsoft.com/office/drawing/2014/main" id="{F90C7C53-CDDE-C8DF-0959-24344E09EB39}"/>
              </a:ext>
            </a:extLst>
          </p:cNvPr>
          <p:cNvSpPr>
            <a:spLocks noGrp="1"/>
          </p:cNvSpPr>
          <p:nvPr>
            <p:ph type="title"/>
          </p:nvPr>
        </p:nvSpPr>
        <p:spPr/>
        <p:txBody>
          <a:bodyPr/>
          <a:lstStyle/>
          <a:p>
            <a:r>
              <a:rPr lang="en-GB"/>
              <a:t>Approach</a:t>
            </a:r>
          </a:p>
        </p:txBody>
      </p:sp>
      <p:graphicFrame>
        <p:nvGraphicFramePr>
          <p:cNvPr id="8" name="Content Placeholder 6">
            <a:extLst>
              <a:ext uri="{FF2B5EF4-FFF2-40B4-BE49-F238E27FC236}">
                <a16:creationId xmlns:a16="http://schemas.microsoft.com/office/drawing/2014/main" id="{BA1CA3F9-7496-9C60-F10E-137B06679EE7}"/>
              </a:ext>
            </a:extLst>
          </p:cNvPr>
          <p:cNvGraphicFramePr>
            <a:graphicFrameLocks/>
          </p:cNvGraphicFramePr>
          <p:nvPr>
            <p:extLst>
              <p:ext uri="{D42A27DB-BD31-4B8C-83A1-F6EECF244321}">
                <p14:modId xmlns:p14="http://schemas.microsoft.com/office/powerpoint/2010/main" val="1163274014"/>
              </p:ext>
            </p:extLst>
          </p:nvPr>
        </p:nvGraphicFramePr>
        <p:xfrm>
          <a:off x="292943" y="3429000"/>
          <a:ext cx="11463450" cy="294436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092394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Graphic spid="8" grpId="0">
        <p:bldAsOne/>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A7421C5-2C92-5BDD-441A-7451CE6F8D19}"/>
              </a:ext>
            </a:extLst>
          </p:cNvPr>
          <p:cNvSpPr>
            <a:spLocks noGrp="1"/>
          </p:cNvSpPr>
          <p:nvPr>
            <p:ph type="title"/>
          </p:nvPr>
        </p:nvSpPr>
        <p:spPr/>
        <p:txBody>
          <a:bodyPr/>
          <a:lstStyle/>
          <a:p>
            <a:r>
              <a:rPr lang="en-GB"/>
              <a:t>What is our objective? - Drivers for change</a:t>
            </a:r>
          </a:p>
        </p:txBody>
      </p:sp>
      <p:graphicFrame>
        <p:nvGraphicFramePr>
          <p:cNvPr id="4" name="Content Placeholder 3">
            <a:extLst>
              <a:ext uri="{FF2B5EF4-FFF2-40B4-BE49-F238E27FC236}">
                <a16:creationId xmlns:a16="http://schemas.microsoft.com/office/drawing/2014/main" id="{773F312C-4C71-090E-FFD7-D212BD13A9E7}"/>
              </a:ext>
            </a:extLst>
          </p:cNvPr>
          <p:cNvGraphicFramePr>
            <a:graphicFrameLocks noGrp="1"/>
          </p:cNvGraphicFramePr>
          <p:nvPr>
            <p:ph sz="half" idx="2"/>
            <p:extLst>
              <p:ext uri="{D42A27DB-BD31-4B8C-83A1-F6EECF244321}">
                <p14:modId xmlns:p14="http://schemas.microsoft.com/office/powerpoint/2010/main" val="3410581151"/>
              </p:ext>
            </p:extLst>
          </p:nvPr>
        </p:nvGraphicFramePr>
        <p:xfrm>
          <a:off x="5257800" y="1317523"/>
          <a:ext cx="6519679" cy="47815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7" name="Content Placeholder 7">
            <a:extLst>
              <a:ext uri="{FF2B5EF4-FFF2-40B4-BE49-F238E27FC236}">
                <a16:creationId xmlns:a16="http://schemas.microsoft.com/office/drawing/2014/main" id="{5F6351C9-8988-1B78-25C7-D37FBD790135}"/>
              </a:ext>
            </a:extLst>
          </p:cNvPr>
          <p:cNvGraphicFramePr>
            <a:graphicFrameLocks noGrp="1"/>
          </p:cNvGraphicFramePr>
          <p:nvPr>
            <p:ph sz="half" idx="1"/>
            <p:extLst>
              <p:ext uri="{D42A27DB-BD31-4B8C-83A1-F6EECF244321}">
                <p14:modId xmlns:p14="http://schemas.microsoft.com/office/powerpoint/2010/main" val="3704649941"/>
              </p:ext>
            </p:extLst>
          </p:nvPr>
        </p:nvGraphicFramePr>
        <p:xfrm>
          <a:off x="360363" y="1234440"/>
          <a:ext cx="5580062" cy="4942523"/>
        </p:xfrm>
        <a:graphic>
          <a:graphicData uri="http://schemas.openxmlformats.org/drawingml/2006/chart">
            <c:chart xmlns:c="http://schemas.openxmlformats.org/drawingml/2006/chart" xmlns:r="http://schemas.openxmlformats.org/officeDocument/2006/relationships" r:id="rId7"/>
          </a:graphicData>
        </a:graphic>
      </p:graphicFrame>
    </p:spTree>
    <p:extLst>
      <p:ext uri="{BB962C8B-B14F-4D97-AF65-F5344CB8AC3E}">
        <p14:creationId xmlns:p14="http://schemas.microsoft.com/office/powerpoint/2010/main" val="4122504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Graphic spid="7" grpId="0">
        <p:bldAsOne/>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a:extLst>
              <a:ext uri="{FF2B5EF4-FFF2-40B4-BE49-F238E27FC236}">
                <a16:creationId xmlns:a16="http://schemas.microsoft.com/office/drawing/2014/main" id="{8A92E814-88AE-92CB-07A6-3D0E8150A7C4}"/>
              </a:ext>
            </a:extLst>
          </p:cNvPr>
          <p:cNvGraphicFramePr>
            <a:graphicFrameLocks noGrp="1"/>
          </p:cNvGraphicFramePr>
          <p:nvPr>
            <p:ph idx="1"/>
            <p:extLst>
              <p:ext uri="{D42A27DB-BD31-4B8C-83A1-F6EECF244321}">
                <p14:modId xmlns:p14="http://schemas.microsoft.com/office/powerpoint/2010/main" val="835870265"/>
              </p:ext>
            </p:extLst>
          </p:nvPr>
        </p:nvGraphicFramePr>
        <p:xfrm>
          <a:off x="360363" y="665018"/>
          <a:ext cx="11463337" cy="55119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itle 1">
            <a:extLst>
              <a:ext uri="{FF2B5EF4-FFF2-40B4-BE49-F238E27FC236}">
                <a16:creationId xmlns:a16="http://schemas.microsoft.com/office/drawing/2014/main" id="{A3DC6125-C350-7663-63DE-7D1C8D4604BF}"/>
              </a:ext>
            </a:extLst>
          </p:cNvPr>
          <p:cNvSpPr>
            <a:spLocks noGrp="1"/>
          </p:cNvSpPr>
          <p:nvPr>
            <p:ph type="title"/>
          </p:nvPr>
        </p:nvSpPr>
        <p:spPr/>
        <p:txBody>
          <a:bodyPr/>
          <a:lstStyle/>
          <a:p>
            <a:r>
              <a:rPr lang="en-GB"/>
              <a:t>Steering Group</a:t>
            </a:r>
          </a:p>
        </p:txBody>
      </p:sp>
    </p:spTree>
    <p:extLst>
      <p:ext uri="{BB962C8B-B14F-4D97-AF65-F5344CB8AC3E}">
        <p14:creationId xmlns:p14="http://schemas.microsoft.com/office/powerpoint/2010/main" val="22759224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D2C07CF-48EE-B6E3-6EE3-7B51EECAC7FF}"/>
              </a:ext>
            </a:extLst>
          </p:cNvPr>
          <p:cNvSpPr txBox="1"/>
          <p:nvPr/>
        </p:nvSpPr>
        <p:spPr>
          <a:xfrm>
            <a:off x="9106469" y="4001294"/>
            <a:ext cx="2928793" cy="2270632"/>
          </a:xfrm>
          <a:prstGeom prst="rect">
            <a:avLst/>
          </a:prstGeom>
          <a:solidFill>
            <a:schemeClr val="bg1">
              <a:lumMod val="85000"/>
            </a:schemeClr>
          </a:solidFill>
        </p:spPr>
        <p:txBody>
          <a:bodyPr wrap="square" rtlCol="0">
            <a:spAutoFit/>
          </a:bodyPr>
          <a:lstStyle/>
          <a:p>
            <a:endParaRPr lang="en-GB"/>
          </a:p>
        </p:txBody>
      </p:sp>
      <p:sp>
        <p:nvSpPr>
          <p:cNvPr id="2" name="TextBox 1">
            <a:extLst>
              <a:ext uri="{FF2B5EF4-FFF2-40B4-BE49-F238E27FC236}">
                <a16:creationId xmlns:a16="http://schemas.microsoft.com/office/drawing/2014/main" id="{C10CAD7C-A3B2-99ED-8E86-C0811C50BECF}"/>
              </a:ext>
            </a:extLst>
          </p:cNvPr>
          <p:cNvSpPr txBox="1"/>
          <p:nvPr/>
        </p:nvSpPr>
        <p:spPr>
          <a:xfrm>
            <a:off x="8010143" y="1459865"/>
            <a:ext cx="4025119" cy="2773808"/>
          </a:xfrm>
          <a:prstGeom prst="rect">
            <a:avLst/>
          </a:prstGeom>
          <a:solidFill>
            <a:schemeClr val="bg1">
              <a:lumMod val="85000"/>
            </a:schemeClr>
          </a:solidFill>
        </p:spPr>
        <p:txBody>
          <a:bodyPr wrap="square" rtlCol="0">
            <a:spAutoFit/>
          </a:bodyPr>
          <a:lstStyle/>
          <a:p>
            <a:endParaRPr lang="en-GB"/>
          </a:p>
        </p:txBody>
      </p:sp>
      <p:sp>
        <p:nvSpPr>
          <p:cNvPr id="4" name="Title 3">
            <a:extLst>
              <a:ext uri="{FF2B5EF4-FFF2-40B4-BE49-F238E27FC236}">
                <a16:creationId xmlns:a16="http://schemas.microsoft.com/office/drawing/2014/main" id="{5178BBE3-D92E-83AE-B92D-FDDF7D34199C}"/>
              </a:ext>
            </a:extLst>
          </p:cNvPr>
          <p:cNvSpPr>
            <a:spLocks noGrp="1"/>
          </p:cNvSpPr>
          <p:nvPr>
            <p:ph type="title"/>
          </p:nvPr>
        </p:nvSpPr>
        <p:spPr/>
        <p:txBody>
          <a:bodyPr>
            <a:normAutofit/>
          </a:bodyPr>
          <a:lstStyle/>
          <a:p>
            <a:r>
              <a:rPr lang="en-GB"/>
              <a:t>Managing secondary objectives - Phasing</a:t>
            </a:r>
          </a:p>
        </p:txBody>
      </p:sp>
      <p:sp>
        <p:nvSpPr>
          <p:cNvPr id="5" name="Content Placeholder 4">
            <a:extLst>
              <a:ext uri="{FF2B5EF4-FFF2-40B4-BE49-F238E27FC236}">
                <a16:creationId xmlns:a16="http://schemas.microsoft.com/office/drawing/2014/main" id="{257F8DF3-0B43-3F85-5295-5CF4B43A0499}"/>
              </a:ext>
            </a:extLst>
          </p:cNvPr>
          <p:cNvSpPr>
            <a:spLocks noGrp="1"/>
          </p:cNvSpPr>
          <p:nvPr>
            <p:ph sz="half" idx="1"/>
          </p:nvPr>
        </p:nvSpPr>
        <p:spPr/>
        <p:txBody>
          <a:bodyPr vert="horz" lIns="91440" tIns="45720" rIns="91440" bIns="45720" rtlCol="0" anchor="t">
            <a:normAutofit lnSpcReduction="10000"/>
          </a:bodyPr>
          <a:lstStyle/>
          <a:p>
            <a:r>
              <a:rPr lang="en-GB"/>
              <a:t>Reduce repeat prescription ordering by 2% over phase 1 period</a:t>
            </a:r>
          </a:p>
          <a:p>
            <a:r>
              <a:rPr lang="en-GB"/>
              <a:t>Increase use of NHS App to reduce pressure in prescribing systems</a:t>
            </a:r>
          </a:p>
          <a:p>
            <a:r>
              <a:rPr lang="en-GB"/>
              <a:t>Reduce overordering of repeat prescriptions in Community Pharmacy</a:t>
            </a:r>
            <a:endParaRPr lang="en-GB">
              <a:cs typeface="Arial"/>
            </a:endParaRPr>
          </a:p>
          <a:p>
            <a:r>
              <a:rPr lang="en-GB"/>
              <a:t>Sustain reduced waste through aligning contractual incentives</a:t>
            </a:r>
          </a:p>
        </p:txBody>
      </p:sp>
      <p:graphicFrame>
        <p:nvGraphicFramePr>
          <p:cNvPr id="7" name="Content Placeholder 6">
            <a:extLst>
              <a:ext uri="{FF2B5EF4-FFF2-40B4-BE49-F238E27FC236}">
                <a16:creationId xmlns:a16="http://schemas.microsoft.com/office/drawing/2014/main" id="{917B9526-CCE7-9249-FB73-A6027537DA4D}"/>
              </a:ext>
            </a:extLst>
          </p:cNvPr>
          <p:cNvGraphicFramePr>
            <a:graphicFrameLocks noGrp="1"/>
          </p:cNvGraphicFramePr>
          <p:nvPr>
            <p:ph sz="half" idx="2"/>
            <p:extLst>
              <p:ext uri="{D42A27DB-BD31-4B8C-83A1-F6EECF244321}">
                <p14:modId xmlns:p14="http://schemas.microsoft.com/office/powerpoint/2010/main" val="2857568481"/>
              </p:ext>
            </p:extLst>
          </p:nvPr>
        </p:nvGraphicFramePr>
        <p:xfrm>
          <a:off x="6197600" y="1825625"/>
          <a:ext cx="5580063"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00956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500"/>
                                        <p:tgtEl>
                                          <p:spTgt spid="2"/>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animBg="1"/>
      <p:bldP spid="5" grpId="0" build="p"/>
      <p:bldGraphic spid="7"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4CCECA-6360-CF7C-EE34-A6DEA58F846E}"/>
              </a:ext>
            </a:extLst>
          </p:cNvPr>
          <p:cNvSpPr>
            <a:spLocks noGrp="1"/>
          </p:cNvSpPr>
          <p:nvPr>
            <p:ph type="title"/>
          </p:nvPr>
        </p:nvSpPr>
        <p:spPr>
          <a:xfrm>
            <a:off x="360000" y="360000"/>
            <a:ext cx="9459259" cy="714875"/>
          </a:xfrm>
        </p:spPr>
        <p:txBody>
          <a:bodyPr anchor="ctr">
            <a:normAutofit/>
          </a:bodyPr>
          <a:lstStyle/>
          <a:p>
            <a:r>
              <a:rPr lang="en-US"/>
              <a:t>Who are our audience? - Consultation &amp; Oversight</a:t>
            </a:r>
          </a:p>
        </p:txBody>
      </p:sp>
      <p:graphicFrame>
        <p:nvGraphicFramePr>
          <p:cNvPr id="3" name="Content Placeholder 2">
            <a:extLst>
              <a:ext uri="{FF2B5EF4-FFF2-40B4-BE49-F238E27FC236}">
                <a16:creationId xmlns:a16="http://schemas.microsoft.com/office/drawing/2014/main" id="{AF040974-DAC2-EE08-B0B1-16AB624A7323}"/>
              </a:ext>
            </a:extLst>
          </p:cNvPr>
          <p:cNvGraphicFramePr>
            <a:graphicFrameLocks noGrp="1"/>
          </p:cNvGraphicFramePr>
          <p:nvPr>
            <p:ph sz="half" idx="1"/>
            <p:extLst>
              <p:ext uri="{D42A27DB-BD31-4B8C-83A1-F6EECF244321}">
                <p14:modId xmlns:p14="http://schemas.microsoft.com/office/powerpoint/2010/main" val="3374844468"/>
              </p:ext>
            </p:extLst>
          </p:nvPr>
        </p:nvGraphicFramePr>
        <p:xfrm>
          <a:off x="360000" y="1825625"/>
          <a:ext cx="55800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Content Placeholder 4">
            <a:extLst>
              <a:ext uri="{FF2B5EF4-FFF2-40B4-BE49-F238E27FC236}">
                <a16:creationId xmlns:a16="http://schemas.microsoft.com/office/drawing/2014/main" id="{A7956F26-4587-0D04-C90A-FBCE40170059}"/>
              </a:ext>
            </a:extLst>
          </p:cNvPr>
          <p:cNvGraphicFramePr>
            <a:graphicFrameLocks noGrp="1"/>
          </p:cNvGraphicFramePr>
          <p:nvPr>
            <p:ph sz="half" idx="2"/>
            <p:extLst>
              <p:ext uri="{D42A27DB-BD31-4B8C-83A1-F6EECF244321}">
                <p14:modId xmlns:p14="http://schemas.microsoft.com/office/powerpoint/2010/main" val="1469438431"/>
              </p:ext>
            </p:extLst>
          </p:nvPr>
        </p:nvGraphicFramePr>
        <p:xfrm>
          <a:off x="6197479" y="1825625"/>
          <a:ext cx="5580000" cy="435133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2626893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Graphic spid="5"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30D1BB-BBEC-B902-031E-3729EE21973E}"/>
              </a:ext>
            </a:extLst>
          </p:cNvPr>
          <p:cNvSpPr>
            <a:spLocks noGrp="1"/>
          </p:cNvSpPr>
          <p:nvPr>
            <p:ph type="title"/>
          </p:nvPr>
        </p:nvSpPr>
        <p:spPr/>
        <p:txBody>
          <a:bodyPr/>
          <a:lstStyle/>
          <a:p>
            <a:r>
              <a:rPr lang="en-GB"/>
              <a:t>How do we identify key cohorts?</a:t>
            </a:r>
          </a:p>
        </p:txBody>
      </p:sp>
      <p:sp>
        <p:nvSpPr>
          <p:cNvPr id="3" name="Content Placeholder 2">
            <a:extLst>
              <a:ext uri="{FF2B5EF4-FFF2-40B4-BE49-F238E27FC236}">
                <a16:creationId xmlns:a16="http://schemas.microsoft.com/office/drawing/2014/main" id="{99C31730-3666-F192-65F2-26A13805764A}"/>
              </a:ext>
            </a:extLst>
          </p:cNvPr>
          <p:cNvSpPr>
            <a:spLocks noGrp="1"/>
          </p:cNvSpPr>
          <p:nvPr>
            <p:ph sz="half" idx="1"/>
          </p:nvPr>
        </p:nvSpPr>
        <p:spPr>
          <a:xfrm>
            <a:off x="360000" y="1074875"/>
            <a:ext cx="5580000" cy="5102088"/>
          </a:xfrm>
        </p:spPr>
        <p:txBody>
          <a:bodyPr/>
          <a:lstStyle/>
          <a:p>
            <a:r>
              <a:rPr lang="en-GB" sz="1800"/>
              <a:t>46% of people in Dorset have a repeat prescription</a:t>
            </a:r>
          </a:p>
          <a:p>
            <a:endParaRPr lang="en-GB"/>
          </a:p>
          <a:p>
            <a:endParaRPr lang="en-GB"/>
          </a:p>
          <a:p>
            <a:endParaRPr lang="en-GB"/>
          </a:p>
          <a:p>
            <a:endParaRPr lang="en-GB"/>
          </a:p>
          <a:p>
            <a:endParaRPr lang="en-GB"/>
          </a:p>
          <a:p>
            <a:endParaRPr lang="en-GB"/>
          </a:p>
          <a:p>
            <a:endParaRPr lang="en-GB"/>
          </a:p>
          <a:p>
            <a:endParaRPr lang="en-GB"/>
          </a:p>
        </p:txBody>
      </p:sp>
      <p:sp>
        <p:nvSpPr>
          <p:cNvPr id="4" name="Content Placeholder 3">
            <a:extLst>
              <a:ext uri="{FF2B5EF4-FFF2-40B4-BE49-F238E27FC236}">
                <a16:creationId xmlns:a16="http://schemas.microsoft.com/office/drawing/2014/main" id="{515A999B-33A7-4F27-560E-C2903B2D1B44}"/>
              </a:ext>
            </a:extLst>
          </p:cNvPr>
          <p:cNvSpPr>
            <a:spLocks noGrp="1"/>
          </p:cNvSpPr>
          <p:nvPr>
            <p:ph sz="half" idx="2"/>
          </p:nvPr>
        </p:nvSpPr>
        <p:spPr>
          <a:xfrm>
            <a:off x="5403750" y="1789750"/>
            <a:ext cx="6744000" cy="4351338"/>
          </a:xfrm>
        </p:spPr>
        <p:txBody>
          <a:bodyPr/>
          <a:lstStyle/>
          <a:p>
            <a:r>
              <a:rPr lang="en-GB" sz="1800"/>
              <a:t>Where are the pockets of potential overprescribing?</a:t>
            </a:r>
          </a:p>
          <a:p>
            <a:endParaRPr lang="en-GB"/>
          </a:p>
          <a:p>
            <a:endParaRPr lang="en-GB"/>
          </a:p>
        </p:txBody>
      </p:sp>
      <p:graphicFrame>
        <p:nvGraphicFramePr>
          <p:cNvPr id="5" name="Chart 4">
            <a:extLst>
              <a:ext uri="{FF2B5EF4-FFF2-40B4-BE49-F238E27FC236}">
                <a16:creationId xmlns:a16="http://schemas.microsoft.com/office/drawing/2014/main" id="{38D7612E-85DE-7D57-36A1-41CCE0D00574}"/>
              </a:ext>
            </a:extLst>
          </p:cNvPr>
          <p:cNvGraphicFramePr>
            <a:graphicFrameLocks/>
          </p:cNvGraphicFramePr>
          <p:nvPr>
            <p:extLst>
              <p:ext uri="{D42A27DB-BD31-4B8C-83A1-F6EECF244321}">
                <p14:modId xmlns:p14="http://schemas.microsoft.com/office/powerpoint/2010/main" val="1107789914"/>
              </p:ext>
            </p:extLst>
          </p:nvPr>
        </p:nvGraphicFramePr>
        <p:xfrm>
          <a:off x="360000" y="1495837"/>
          <a:ext cx="3649707" cy="222726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Chart 5">
            <a:extLst>
              <a:ext uri="{FF2B5EF4-FFF2-40B4-BE49-F238E27FC236}">
                <a16:creationId xmlns:a16="http://schemas.microsoft.com/office/drawing/2014/main" id="{B4868C16-D49D-64ED-060B-7EE5237BD526}"/>
              </a:ext>
            </a:extLst>
          </p:cNvPr>
          <p:cNvGraphicFramePr>
            <a:graphicFrameLocks/>
          </p:cNvGraphicFramePr>
          <p:nvPr>
            <p:extLst>
              <p:ext uri="{D42A27DB-BD31-4B8C-83A1-F6EECF244321}">
                <p14:modId xmlns:p14="http://schemas.microsoft.com/office/powerpoint/2010/main" val="295892815"/>
              </p:ext>
            </p:extLst>
          </p:nvPr>
        </p:nvGraphicFramePr>
        <p:xfrm>
          <a:off x="226106" y="3648970"/>
          <a:ext cx="4572000" cy="2743200"/>
        </p:xfrm>
        <a:graphic>
          <a:graphicData uri="http://schemas.openxmlformats.org/drawingml/2006/chart">
            <c:chart xmlns:c="http://schemas.openxmlformats.org/drawingml/2006/chart" xmlns:r="http://schemas.openxmlformats.org/officeDocument/2006/relationships" r:id="rId3"/>
          </a:graphicData>
        </a:graphic>
      </p:graphicFrame>
      <p:pic>
        <p:nvPicPr>
          <p:cNvPr id="1025" name="Picture 1" descr="People 65+yrs per 10k list size with 3+ long term conditions compared with people prescribed 10+ medications in the same age group">
            <a:extLst>
              <a:ext uri="{FF2B5EF4-FFF2-40B4-BE49-F238E27FC236}">
                <a16:creationId xmlns:a16="http://schemas.microsoft.com/office/drawing/2014/main" id="{4181D60A-5245-015A-E589-2B07811F6F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71241" y="2279834"/>
            <a:ext cx="5827521" cy="38612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0971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025"/>
                                        </p:tgtEl>
                                        <p:attrNameLst>
                                          <p:attrName>style.visibility</p:attrName>
                                        </p:attrNameLst>
                                      </p:cBhvr>
                                      <p:to>
                                        <p:strVal val="visible"/>
                                      </p:to>
                                    </p:set>
                                    <p:animEffect transition="in" filter="fade">
                                      <p:cBhvr>
                                        <p:cTn id="13" dur="500"/>
                                        <p:tgtEl>
                                          <p:spTgt spid="10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Graphic spid="6" grpId="0">
        <p:bldAsOne/>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9297C9B-A2BC-A5A5-B26C-F7A04A64B643}"/>
              </a:ext>
            </a:extLst>
          </p:cNvPr>
          <p:cNvSpPr>
            <a:spLocks noGrp="1"/>
          </p:cNvSpPr>
          <p:nvPr>
            <p:ph type="title"/>
          </p:nvPr>
        </p:nvSpPr>
        <p:spPr>
          <a:xfrm>
            <a:off x="360000" y="360000"/>
            <a:ext cx="9459259" cy="714875"/>
          </a:xfrm>
        </p:spPr>
        <p:txBody>
          <a:bodyPr anchor="ctr">
            <a:normAutofit/>
          </a:bodyPr>
          <a:lstStyle/>
          <a:p>
            <a:r>
              <a:rPr lang="en-US"/>
              <a:t>How do we craft our message?</a:t>
            </a:r>
          </a:p>
        </p:txBody>
      </p:sp>
      <p:pic>
        <p:nvPicPr>
          <p:cNvPr id="13" name="Content Placeholder 12">
            <a:extLst>
              <a:ext uri="{FF2B5EF4-FFF2-40B4-BE49-F238E27FC236}">
                <a16:creationId xmlns:a16="http://schemas.microsoft.com/office/drawing/2014/main" id="{705727DF-13E0-06E1-CAC4-967F505435DA}"/>
              </a:ext>
            </a:extLst>
          </p:cNvPr>
          <p:cNvPicPr>
            <a:picLocks noGrp="1" noChangeAspect="1"/>
          </p:cNvPicPr>
          <p:nvPr>
            <p:ph sz="half" idx="1"/>
          </p:nvPr>
        </p:nvPicPr>
        <p:blipFill rotWithShape="1">
          <a:blip r:embed="rId2"/>
          <a:stretch/>
        </p:blipFill>
        <p:spPr>
          <a:xfrm>
            <a:off x="360000" y="2404019"/>
            <a:ext cx="5580000" cy="3194549"/>
          </a:xfrm>
          <a:noFill/>
        </p:spPr>
      </p:pic>
      <p:sp>
        <p:nvSpPr>
          <p:cNvPr id="2" name="Content Placeholder 1">
            <a:extLst>
              <a:ext uri="{FF2B5EF4-FFF2-40B4-BE49-F238E27FC236}">
                <a16:creationId xmlns:a16="http://schemas.microsoft.com/office/drawing/2014/main" id="{569B6C11-78DF-624A-9DB4-9202FB93D982}"/>
              </a:ext>
            </a:extLst>
          </p:cNvPr>
          <p:cNvSpPr>
            <a:spLocks noGrp="1"/>
          </p:cNvSpPr>
          <p:nvPr>
            <p:ph sz="half" idx="2"/>
          </p:nvPr>
        </p:nvSpPr>
        <p:spPr>
          <a:xfrm>
            <a:off x="6197479" y="1825625"/>
            <a:ext cx="5580000" cy="4351338"/>
          </a:xfrm>
        </p:spPr>
        <p:txBody>
          <a:bodyPr>
            <a:normAutofit/>
          </a:bodyPr>
          <a:lstStyle/>
          <a:p>
            <a:pPr marL="0" indent="0">
              <a:buNone/>
            </a:pPr>
            <a:r>
              <a:rPr lang="en-GB"/>
              <a:t>3 or 4 iterations of slogan</a:t>
            </a:r>
          </a:p>
          <a:p>
            <a:r>
              <a:rPr lang="en-GB"/>
              <a:t>Aim to keep neutral message on ordering rather than linking to NHS resource management</a:t>
            </a:r>
          </a:p>
          <a:p>
            <a:r>
              <a:rPr lang="en-GB"/>
              <a:t>Avoid last-minute ordering behaviour leading increasing 111 activity</a:t>
            </a:r>
          </a:p>
          <a:p>
            <a:r>
              <a:rPr lang="en-GB"/>
              <a:t>Avoid making judgements on appropriate prescribing</a:t>
            </a:r>
          </a:p>
        </p:txBody>
      </p:sp>
    </p:spTree>
    <p:extLst>
      <p:ext uri="{BB962C8B-B14F-4D97-AF65-F5344CB8AC3E}">
        <p14:creationId xmlns:p14="http://schemas.microsoft.com/office/powerpoint/2010/main" val="176690675"/>
      </p:ext>
    </p:extLst>
  </p:cSld>
  <p:clrMapOvr>
    <a:masterClrMapping/>
  </p:clrMapOvr>
</p:sld>
</file>

<file path=ppt/theme/theme1.xml><?xml version="1.0" encoding="utf-8"?>
<a:theme xmlns:a="http://schemas.openxmlformats.org/drawingml/2006/main" name="Office Theme">
  <a:themeElements>
    <a:clrScheme name="NHS Dorset">
      <a:dk1>
        <a:sysClr val="windowText" lastClr="000000"/>
      </a:dk1>
      <a:lt1>
        <a:sysClr val="window" lastClr="FFFFFF"/>
      </a:lt1>
      <a:dk2>
        <a:srgbClr val="44546A"/>
      </a:dk2>
      <a:lt2>
        <a:srgbClr val="E7E6E6"/>
      </a:lt2>
      <a:accent1>
        <a:srgbClr val="005EB8"/>
      </a:accent1>
      <a:accent2>
        <a:srgbClr val="00A499"/>
      </a:accent2>
      <a:accent3>
        <a:srgbClr val="AE2573"/>
      </a:accent3>
      <a:accent4>
        <a:srgbClr val="330072"/>
      </a:accent4>
      <a:accent5>
        <a:srgbClr val="41B6E6"/>
      </a:accent5>
      <a:accent6>
        <a:srgbClr val="E8EDEE"/>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 id="{C8E02657-F92A-49F4-B6AF-59E0573C1A9D}" vid="{35CCF91E-9EBD-4CDE-9838-12F9DFFB9C4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c91c963-5e64-4c33-a1dd-6ccdeb60f9b0">
      <Terms xmlns="http://schemas.microsoft.com/office/infopath/2007/PartnerControls"/>
    </lcf76f155ced4ddcb4097134ff3c332f>
    <TaxCatchAll xmlns="f80ce777-2cf9-4f9a-92e4-151e752c5f35" xsi:nil="true"/>
    <SharedWithUsers xmlns="f80ce777-2cf9-4f9a-92e4-151e752c5f35">
      <UserInfo>
        <DisplayName>Connolly, Liz (NHS Dorset)</DisplayName>
        <AccountId>207</AccountId>
        <AccountType/>
      </UserInfo>
      <UserInfo>
        <DisplayName>Arnold, Fiona (NHS Dorset)</DisplayName>
        <AccountId>12</AccountId>
        <AccountType/>
      </UserInfo>
      <UserInfo>
        <DisplayName>Lyons, Tracy (NHS Dorset)</DisplayName>
        <AccountId>80</AccountId>
        <AccountType/>
      </UserInfo>
      <UserInfo>
        <DisplayName>Williams, Keith (NHS Dorset)</DisplayName>
        <AccountId>208</AccountId>
        <AccountType/>
      </UserInfo>
      <UserInfo>
        <DisplayName>Jeffery, Casey (NHS Dorset)</DisplayName>
        <AccountId>209</AccountId>
        <AccountType/>
      </UserInfo>
      <UserInfo>
        <DisplayName>Glorney, Olivia (NHS Dorset)</DisplayName>
        <AccountId>210</AccountId>
        <AccountType/>
      </UserInfo>
      <UserInfo>
        <DisplayName>Fleck, Emma (NHS Dorset)</DisplayName>
        <AccountId>28</AccountId>
        <AccountType/>
      </UserInfo>
      <UserInfo>
        <DisplayName>Crowley, Maryann (NHS Dorset)</DisplayName>
        <AccountId>211</AccountId>
        <AccountType/>
      </UserInfo>
      <UserInfo>
        <DisplayName>Ellis, Jadene (NHS Dorset)</DisplayName>
        <AccountId>246</AccountId>
        <AccountType/>
      </UserInfo>
      <UserInfo>
        <DisplayName>Clissold, Annabelle (NHS Dorset)</DisplayName>
        <AccountId>249</AccountId>
        <AccountType/>
      </UserInfo>
      <UserInfo>
        <DisplayName>Ruston, Sam (NHS Dorset)</DisplayName>
        <AccountId>194</AccountId>
        <AccountType/>
      </UserInfo>
      <UserInfo>
        <DisplayName>McEvoy, Emma (NHS Dorset)</DisplayName>
        <AccountId>250</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D083DC1AFDB4B40AB52F25235D54F0F" ma:contentTypeVersion="16" ma:contentTypeDescription="Create a new document." ma:contentTypeScope="" ma:versionID="01e3d9b09560430bd2708dd5fe4539c3">
  <xsd:schema xmlns:xsd="http://www.w3.org/2001/XMLSchema" xmlns:xs="http://www.w3.org/2001/XMLSchema" xmlns:p="http://schemas.microsoft.com/office/2006/metadata/properties" xmlns:ns2="bc91c963-5e64-4c33-a1dd-6ccdeb60f9b0" xmlns:ns3="f80ce777-2cf9-4f9a-92e4-151e752c5f35" targetNamespace="http://schemas.microsoft.com/office/2006/metadata/properties" ma:root="true" ma:fieldsID="11db58352429e62136c9c0455f0de0e4" ns2:_="" ns3:_="">
    <xsd:import namespace="bc91c963-5e64-4c33-a1dd-6ccdeb60f9b0"/>
    <xsd:import namespace="f80ce777-2cf9-4f9a-92e4-151e752c5f3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91c963-5e64-4c33-a1dd-6ccdeb60f9b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9fd05545-b86c-4f8f-a142-086a5e60f7e7"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80ce777-2cf9-4f9a-92e4-151e752c5f35"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1f348deb-a227-463c-acc3-3d4c6d49e941}" ma:internalName="TaxCatchAll" ma:showField="CatchAllData" ma:web="f80ce777-2cf9-4f9a-92e4-151e752c5f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7F4339C-D9B9-410D-A198-C7CADD510202}">
  <ds:schemaRefs>
    <ds:schemaRef ds:uri="http://schemas.microsoft.com/sharepoint/v3/contenttype/forms"/>
  </ds:schemaRefs>
</ds:datastoreItem>
</file>

<file path=customXml/itemProps2.xml><?xml version="1.0" encoding="utf-8"?>
<ds:datastoreItem xmlns:ds="http://schemas.openxmlformats.org/officeDocument/2006/customXml" ds:itemID="{040F89E9-4CAE-4D75-BD5F-D33E3856F3A2}">
  <ds:schemaRefs>
    <ds:schemaRef ds:uri="bc91c963-5e64-4c33-a1dd-6ccdeb60f9b0"/>
    <ds:schemaRef ds:uri="f80ce777-2cf9-4f9a-92e4-151e752c5f35"/>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E18569D0-BFB0-438C-8FBE-6B1519FC7FEE}">
  <ds:schemaRefs>
    <ds:schemaRef ds:uri="bc91c963-5e64-4c33-a1dd-6ccdeb60f9b0"/>
    <ds:schemaRef ds:uri="f80ce777-2cf9-4f9a-92e4-151e752c5f3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Presentation</Template>
  <Application>Microsoft Office PowerPoint</Application>
  <PresentationFormat>Widescreen</PresentationFormat>
  <Slides>23</Slides>
  <Notes>3</Notes>
  <HiddenSlides>0</HiddenSlide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Only Order What You Need</vt:lpstr>
      <vt:lpstr>Medicines overprescribing and repeat overordering</vt:lpstr>
      <vt:lpstr>Approach</vt:lpstr>
      <vt:lpstr>What is our objective? - Drivers for change</vt:lpstr>
      <vt:lpstr>Steering Group</vt:lpstr>
      <vt:lpstr>Managing secondary objectives - Phasing</vt:lpstr>
      <vt:lpstr>Who are our audience? - Consultation &amp; Oversight</vt:lpstr>
      <vt:lpstr>How do we identify key cohorts?</vt:lpstr>
      <vt:lpstr>How do we craft our message?</vt:lpstr>
      <vt:lpstr>PowerPoint Presentation</vt:lpstr>
      <vt:lpstr>How do we best reach the different elements of our audience?</vt:lpstr>
      <vt:lpstr>Physical Assets in GPs / Pharmacy</vt:lpstr>
      <vt:lpstr>Traditional Media</vt:lpstr>
      <vt:lpstr>  Social Media Design</vt:lpstr>
      <vt:lpstr>Asset pages &amp; video clips  www.nhsdorset.nhs.uk/yourmeds</vt:lpstr>
      <vt:lpstr>Make it easy to do the right thing - Resources for partners</vt:lpstr>
      <vt:lpstr>Make it easy to do the right thing - communication</vt:lpstr>
      <vt:lpstr>Make it easy to do the right thing - using the data</vt:lpstr>
      <vt:lpstr>Evaluation  – change in repeat prescription volume</vt:lpstr>
      <vt:lpstr>Evaluation - Change in behaviour</vt:lpstr>
      <vt:lpstr>Evaluation - Radio campaign</vt:lpstr>
      <vt:lpstr>Publicising your results: Headlines</vt:lpstr>
      <vt:lpstr>Lessons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Medicines Value Indicators</dc:title>
  <dc:creator>Cope, Peter (NHS Dorset)</dc:creator>
  <cp:revision>1</cp:revision>
  <cp:lastPrinted>2024-04-26T06:56:20Z</cp:lastPrinted>
  <dcterms:created xsi:type="dcterms:W3CDTF">2022-09-13T08:16:09Z</dcterms:created>
  <dcterms:modified xsi:type="dcterms:W3CDTF">2024-04-26T09:55:12Z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0x0101006D083DC1AFDB4B40AB52F25235D54F0F</vt:lpwstr>
  </property>
  <property fmtid="{D5CDD505-2E9C-101B-9397-08002B2CF9AE}" pid="3" name="MediaServiceImageTags">
    <vt:lpwstr/>
  </property>
</Properties>
</file>