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072"/>
    <a:srgbClr val="E41F5F"/>
    <a:srgbClr val="002060"/>
    <a:srgbClr val="CB343B"/>
    <a:srgbClr val="FF3300"/>
    <a:srgbClr val="6ECBB6"/>
    <a:srgbClr val="F7921E"/>
    <a:srgbClr val="3CB54C"/>
    <a:srgbClr val="FF5050"/>
    <a:srgbClr val="78E8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6BD0B0-0D46-430C-B63C-5493A66FCE81}" v="89" dt="2024-05-20T13:35:50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3A054-10CB-414B-B8A2-01356352094B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F0F02-0932-4D01-A33B-0CC7F4AB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40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5A9520-1E79-F713-2401-831536FD04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DBF9B4E-9545-5303-CA4E-99019174C0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F2899C-D6A4-B156-BC10-DBBBDB645D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162E22-35ED-4A5A-BF50-9631FC10C7A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793F0B16-01AB-8851-2F0A-2B396EB05C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063935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CC54-B90E-B77F-0083-F0380EE54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E6B0C9-B84D-B0E7-C68B-752989C091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6DD86-B110-52EA-F213-E9E761B96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027D-FB64-4F86-BA03-E2B383CBEBB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44DA4-35A0-F09F-DE89-C4102BFD4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FB6CE-C9D8-AE25-D538-F4A728AEE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1498-5AB8-4ED6-A9C7-CF8745F47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075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1732-B21E-A3A0-3D27-98C724918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3AF48B-E2FB-D2C3-3520-143A21B1D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29396-4D5C-0816-F95A-6BC9884AD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027D-FB64-4F86-BA03-E2B383CBEBB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714BD-EAD1-D4DF-0B10-28A52467E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31D03-0EE4-06BE-5C36-0D3508393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1498-5AB8-4ED6-A9C7-CF8745F47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45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038E3E-4F4A-1C80-B492-DA97B1E40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9F9D-75E5-F673-372A-1F888FA18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B7D55-3659-CDA7-C4CF-B936454F1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027D-FB64-4F86-BA03-E2B383CBEBB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AF841-2380-B663-876F-8C830AB90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21305-E468-DCE4-E8AD-01D61F562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1498-5AB8-4ED6-A9C7-CF8745F47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98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F10DE3CB-D226-6681-AF48-AB50C5186A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3832" y="5525882"/>
            <a:ext cx="1208314" cy="120831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4579825-DA21-7465-80FE-4FB36AA285FA}"/>
              </a:ext>
            </a:extLst>
          </p:cNvPr>
          <p:cNvCxnSpPr>
            <a:cxnSpLocks/>
          </p:cNvCxnSpPr>
          <p:nvPr userDrawn="1"/>
        </p:nvCxnSpPr>
        <p:spPr>
          <a:xfrm>
            <a:off x="0" y="6289829"/>
            <a:ext cx="10177096" cy="0"/>
          </a:xfrm>
          <a:prstGeom prst="line">
            <a:avLst/>
          </a:prstGeom>
          <a:ln w="28575">
            <a:solidFill>
              <a:srgbClr val="E41F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>
            <a:extLst>
              <a:ext uri="{FF2B5EF4-FFF2-40B4-BE49-F238E27FC236}">
                <a16:creationId xmlns:a16="http://schemas.microsoft.com/office/drawing/2014/main" id="{2E2A2290-DC5A-F1F8-2B48-5B2B83847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" y="550181"/>
            <a:ext cx="11168743" cy="65268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6EAEBB1-D035-26A3-14A0-4B91D2ACD0C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89857" y="1366158"/>
            <a:ext cx="11168743" cy="38099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453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1C488-25C2-8D68-992F-BC948CCE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1B0F9-B88A-93F3-7088-3B0423869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73076-9635-F482-6055-FFC05784A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027D-FB64-4F86-BA03-E2B383CBEBB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760D2-4B68-AF01-FA51-9EEC4CC7C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BDC47-1F34-5EB3-D7AB-8D74E0F8D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1498-5AB8-4ED6-A9C7-CF8745F47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943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D57BC-6811-0598-3B76-F5E3B76E7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B4DE9C-5E21-7D58-5935-13188EAE6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3D23-A04A-F00C-0D1F-941E05ED0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027D-FB64-4F86-BA03-E2B383CBEBB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00107-CB32-7B07-1DAB-7BAF7A03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0DF06-7334-6ACE-971C-7F1AE1FF3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1498-5AB8-4ED6-A9C7-CF8745F47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59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BF2F4-7760-6C9E-131F-561998E9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C4F41-FA25-8CF1-D02E-2201E2073B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F795F0-259C-1D14-46FC-5E6824930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83D5DA-7B29-08B3-8968-F90AF412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027D-FB64-4F86-BA03-E2B383CBEBB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A07762-9F98-AC81-65FD-9EC182A13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AC1E2-3FEB-2DFF-00CE-BCC7560C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1498-5AB8-4ED6-A9C7-CF8745F47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947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722B2-83DF-9B27-FC5D-B9924BFED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D6D890-D96F-8382-4B1D-B01A903B2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A3D76B-1928-1D17-2D84-BC6254519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63C223-9AAC-F5B4-AB18-99A015CCA3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5A38F3-F5B2-A5C8-EC61-BE8682896F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E03621-AD5E-E7C4-11E7-8F4F5A59E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027D-FB64-4F86-BA03-E2B383CBEBB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3C907F-92D9-6B6E-428B-3409D8738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58D368-7400-044D-49CF-71DB8900C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1498-5AB8-4ED6-A9C7-CF8745F47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496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3E43D-C54E-FA61-C905-4486E1770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B69D56-56E4-04C6-B356-B9F976307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027D-FB64-4F86-BA03-E2B383CBEBB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DBBEE-7BAB-55F1-1CBF-404589141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BEAC4-D9DE-935C-4471-DBFD2B2FF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1498-5AB8-4ED6-A9C7-CF8745F47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973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064E0E-0554-27B1-CA4D-EF1F9C91E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027D-FB64-4F86-BA03-E2B383CBEBB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8E48C6-BEB7-ACEC-8100-C042615C6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FBF78-1259-2056-1E2A-8EFB3044E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1498-5AB8-4ED6-A9C7-CF8745F47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431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9F575-5A0F-34C4-8036-08D94E271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49CC1-2361-6E87-0354-37B47248D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61DD51-E2C8-DFD7-93B9-29D9F5593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EF2630-DA38-E6C0-2344-D8ADED720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027D-FB64-4F86-BA03-E2B383CBEBB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138D4-EF33-6DC6-FBDB-34C69E281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185D1F-D5CA-55DD-01D4-EC95EA771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1498-5AB8-4ED6-A9C7-CF8745F47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986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34F5E-34D8-A14F-6EBE-266ED3878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E67CD5-9D6B-699A-1166-D2A7599DFE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1270E-4332-0E88-C93D-FF5042FB5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9B6565-4621-30EA-4FC0-AFE6B2DA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027D-FB64-4F86-BA03-E2B383CBEBB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66C203-CC4F-783A-6637-0903F321C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3BFA4F-08A0-E069-BC48-57D34445B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1498-5AB8-4ED6-A9C7-CF8745F47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24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633CB8-0B6E-FCBB-792B-BF687478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F73432-1182-0EC1-DC46-9182A2A72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BF1A7-FCDB-D969-BE00-8CEA7617DB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9027D-FB64-4F86-BA03-E2B383CBEBB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C32B2-84E3-D391-9347-F001A445C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4716D-ED47-555C-F06B-B757F1053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51498-5AB8-4ED6-A9C7-CF8745F47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924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6C5957-DDA8-7EBB-256F-D32D92D5D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DBBFBB03-9543-D3A7-4A62-3CDE230128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321785"/>
              </p:ext>
            </p:extLst>
          </p:nvPr>
        </p:nvGraphicFramePr>
        <p:xfrm>
          <a:off x="419471" y="729236"/>
          <a:ext cx="11353057" cy="4669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7619">
                  <a:extLst>
                    <a:ext uri="{9D8B030D-6E8A-4147-A177-3AD203B41FA5}">
                      <a16:colId xmlns:a16="http://schemas.microsoft.com/office/drawing/2014/main" val="239066519"/>
                    </a:ext>
                  </a:extLst>
                </a:gridCol>
                <a:gridCol w="2845146">
                  <a:extLst>
                    <a:ext uri="{9D8B030D-6E8A-4147-A177-3AD203B41FA5}">
                      <a16:colId xmlns:a16="http://schemas.microsoft.com/office/drawing/2014/main" val="3191657183"/>
                    </a:ext>
                  </a:extLst>
                </a:gridCol>
                <a:gridCol w="2845146">
                  <a:extLst>
                    <a:ext uri="{9D8B030D-6E8A-4147-A177-3AD203B41FA5}">
                      <a16:colId xmlns:a16="http://schemas.microsoft.com/office/drawing/2014/main" val="1272933136"/>
                    </a:ext>
                  </a:extLst>
                </a:gridCol>
                <a:gridCol w="2845146">
                  <a:extLst>
                    <a:ext uri="{9D8B030D-6E8A-4147-A177-3AD203B41FA5}">
                      <a16:colId xmlns:a16="http://schemas.microsoft.com/office/drawing/2014/main" val="1900124912"/>
                    </a:ext>
                  </a:extLst>
                </a:gridCol>
              </a:tblGrid>
              <a:tr h="598900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Quicksan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dirty="0">
                        <a:latin typeface="Quicksand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dirty="0">
                        <a:latin typeface="Quicksand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dirty="0">
                        <a:latin typeface="Quicksand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122005"/>
                  </a:ext>
                </a:extLst>
              </a:tr>
              <a:tr h="661942">
                <a:tc>
                  <a:txBody>
                    <a:bodyPr/>
                    <a:lstStyle/>
                    <a:p>
                      <a:pPr algn="ctr"/>
                      <a:endParaRPr lang="en-GB" sz="3600" b="1" dirty="0">
                        <a:solidFill>
                          <a:schemeClr val="bg1"/>
                        </a:solidFill>
                        <a:latin typeface="Quicksan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1F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1" dirty="0">
                        <a:solidFill>
                          <a:schemeClr val="bg1"/>
                        </a:solidFill>
                        <a:latin typeface="Quicksan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B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1" dirty="0">
                        <a:solidFill>
                          <a:schemeClr val="bg1"/>
                        </a:solidFill>
                        <a:latin typeface="Quicksan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00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Quicksan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510298"/>
                  </a:ext>
                </a:extLst>
              </a:tr>
              <a:tr h="3152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>
                          <a:latin typeface="Quicksand" pitchFamily="2" charset="0"/>
                        </a:rPr>
                        <a:t>Strengths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>
                          <a:latin typeface="Quicksand" pitchFamily="2" charset="0"/>
                        </a:rPr>
                        <a:t>Weaknesses</a:t>
                      </a:r>
                      <a:endParaRPr lang="en-GB" sz="1400" i="0" dirty="0">
                        <a:latin typeface="Quicksan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>
                          <a:latin typeface="Quicksand" pitchFamily="2" charset="0"/>
                        </a:rPr>
                        <a:t>Opportunities</a:t>
                      </a:r>
                      <a:endParaRPr lang="en-GB" sz="1400" i="0" dirty="0">
                        <a:latin typeface="Quicksan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latin typeface="Quicksand" pitchFamily="2" charset="0"/>
                        </a:rPr>
                        <a:t>Threats</a:t>
                      </a:r>
                      <a:endParaRPr lang="en-GB" sz="1400" i="0" dirty="0">
                        <a:latin typeface="Quicksan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4769353"/>
                  </a:ext>
                </a:extLst>
              </a:tr>
              <a:tr h="598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  <a:ea typeface="+mn-ea"/>
                          <a:cs typeface="+mn-cs"/>
                        </a:rPr>
                        <a:t>These are internal factors that give an organisation an advantage for example talented workforce, efficient processes, or financial resources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  <a:ea typeface="+mn-ea"/>
                          <a:cs typeface="+mn-cs"/>
                        </a:rPr>
                        <a:t>These are internal factors that place an organisation at a disadvantage relative to others, for example outdated technology, inadequate resources, or poor management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  <a:ea typeface="+mn-ea"/>
                          <a:cs typeface="+mn-cs"/>
                        </a:rPr>
                        <a:t>These are external factors in the environment that could be exploited to the organisation’s advantage, for example technological advancements or change in regulations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Quicksand" pitchFamily="2" charset="0"/>
                          <a:ea typeface="+mn-ea"/>
                          <a:cs typeface="+mn-cs"/>
                        </a:rPr>
                        <a:t>These are external factors that could pose challenges or risks to the organisation’s success for example regulatory downturns, technological disruptions or other factors beyond the organisation’s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6909807"/>
                  </a:ext>
                </a:extLst>
              </a:tr>
              <a:tr h="2494382">
                <a:tc>
                  <a:txBody>
                    <a:bodyPr/>
                    <a:lstStyle/>
                    <a:p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6691971"/>
                  </a:ext>
                </a:extLst>
              </a:tr>
            </a:tbl>
          </a:graphicData>
        </a:graphic>
      </p:graphicFrame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26D51974-7F84-4D62-4A99-B5BA644D9804}"/>
              </a:ext>
            </a:extLst>
          </p:cNvPr>
          <p:cNvSpPr/>
          <p:nvPr/>
        </p:nvSpPr>
        <p:spPr>
          <a:xfrm>
            <a:off x="419471" y="111391"/>
            <a:ext cx="7226333" cy="547320"/>
          </a:xfrm>
          <a:prstGeom prst="roundRect">
            <a:avLst>
              <a:gd name="adj" fmla="val 50000"/>
            </a:avLst>
          </a:prstGeom>
          <a:solidFill>
            <a:srgbClr val="E41F5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latin typeface="Quicksand" pitchFamily="2" charset="0"/>
              </a:rPr>
              <a:t>SWOT</a:t>
            </a:r>
            <a:r>
              <a:rPr lang="en-GB" sz="2400" dirty="0">
                <a:latin typeface="Quicksand" pitchFamily="2" charset="0"/>
              </a:rPr>
              <a:t> Analysis Template</a:t>
            </a:r>
            <a:endParaRPr lang="en-GB" sz="2400" dirty="0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FB53CCF6-588D-E8DB-F20F-8981763AD71E}"/>
              </a:ext>
            </a:extLst>
          </p:cNvPr>
          <p:cNvSpPr/>
          <p:nvPr/>
        </p:nvSpPr>
        <p:spPr>
          <a:xfrm>
            <a:off x="7121163" y="1269965"/>
            <a:ext cx="131423" cy="9707"/>
          </a:xfrm>
          <a:custGeom>
            <a:avLst/>
            <a:gdLst>
              <a:gd name="connsiteX0" fmla="*/ 125948 w 131423"/>
              <a:gd name="connsiteY0" fmla="*/ 0 h 9707"/>
              <a:gd name="connsiteX1" fmla="*/ 5476 w 131423"/>
              <a:gd name="connsiteY1" fmla="*/ 0 h 9707"/>
              <a:gd name="connsiteX2" fmla="*/ 0 w 131423"/>
              <a:gd name="connsiteY2" fmla="*/ 4854 h 9707"/>
              <a:gd name="connsiteX3" fmla="*/ 5476 w 131423"/>
              <a:gd name="connsiteY3" fmla="*/ 9707 h 9707"/>
              <a:gd name="connsiteX4" fmla="*/ 125948 w 131423"/>
              <a:gd name="connsiteY4" fmla="*/ 9707 h 9707"/>
              <a:gd name="connsiteX5" fmla="*/ 131424 w 131423"/>
              <a:gd name="connsiteY5" fmla="*/ 4854 h 9707"/>
              <a:gd name="connsiteX6" fmla="*/ 125948 w 131423"/>
              <a:gd name="connsiteY6" fmla="*/ 0 h 9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1423" h="9707">
                <a:moveTo>
                  <a:pt x="125948" y="0"/>
                </a:moveTo>
                <a:lnTo>
                  <a:pt x="5476" y="0"/>
                </a:lnTo>
                <a:cubicBezTo>
                  <a:pt x="2452" y="0"/>
                  <a:pt x="0" y="2173"/>
                  <a:pt x="0" y="4854"/>
                </a:cubicBezTo>
                <a:cubicBezTo>
                  <a:pt x="0" y="7534"/>
                  <a:pt x="2452" y="9707"/>
                  <a:pt x="5476" y="9707"/>
                </a:cubicBezTo>
                <a:lnTo>
                  <a:pt x="125948" y="9707"/>
                </a:lnTo>
                <a:cubicBezTo>
                  <a:pt x="128972" y="9707"/>
                  <a:pt x="131424" y="7534"/>
                  <a:pt x="131424" y="4854"/>
                </a:cubicBezTo>
                <a:cubicBezTo>
                  <a:pt x="131424" y="2173"/>
                  <a:pt x="128972" y="0"/>
                  <a:pt x="125948" y="0"/>
                </a:cubicBezTo>
                <a:close/>
              </a:path>
            </a:pathLst>
          </a:custGeom>
          <a:noFill/>
          <a:ln w="5457" cap="flat">
            <a:solidFill>
              <a:srgbClr val="33007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D2586E3F-0E8F-55DA-DFF4-AF6F0C4D383E}"/>
              </a:ext>
            </a:extLst>
          </p:cNvPr>
          <p:cNvSpPr/>
          <p:nvPr/>
        </p:nvSpPr>
        <p:spPr>
          <a:xfrm>
            <a:off x="7121163" y="1309420"/>
            <a:ext cx="131423" cy="9707"/>
          </a:xfrm>
          <a:custGeom>
            <a:avLst/>
            <a:gdLst>
              <a:gd name="connsiteX0" fmla="*/ 131424 w 131423"/>
              <a:gd name="connsiteY0" fmla="*/ 4854 h 9707"/>
              <a:gd name="connsiteX1" fmla="*/ 125948 w 131423"/>
              <a:gd name="connsiteY1" fmla="*/ 0 h 9707"/>
              <a:gd name="connsiteX2" fmla="*/ 5476 w 131423"/>
              <a:gd name="connsiteY2" fmla="*/ 0 h 9707"/>
              <a:gd name="connsiteX3" fmla="*/ 0 w 131423"/>
              <a:gd name="connsiteY3" fmla="*/ 4854 h 9707"/>
              <a:gd name="connsiteX4" fmla="*/ 5476 w 131423"/>
              <a:gd name="connsiteY4" fmla="*/ 9707 h 9707"/>
              <a:gd name="connsiteX5" fmla="*/ 125948 w 131423"/>
              <a:gd name="connsiteY5" fmla="*/ 9707 h 9707"/>
              <a:gd name="connsiteX6" fmla="*/ 131424 w 131423"/>
              <a:gd name="connsiteY6" fmla="*/ 4854 h 9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1423" h="9707">
                <a:moveTo>
                  <a:pt x="131424" y="4854"/>
                </a:moveTo>
                <a:cubicBezTo>
                  <a:pt x="131424" y="2173"/>
                  <a:pt x="128972" y="0"/>
                  <a:pt x="125948" y="0"/>
                </a:cubicBezTo>
                <a:lnTo>
                  <a:pt x="5476" y="0"/>
                </a:lnTo>
                <a:cubicBezTo>
                  <a:pt x="2452" y="0"/>
                  <a:pt x="0" y="2173"/>
                  <a:pt x="0" y="4854"/>
                </a:cubicBezTo>
                <a:cubicBezTo>
                  <a:pt x="0" y="7534"/>
                  <a:pt x="2452" y="9707"/>
                  <a:pt x="5476" y="9707"/>
                </a:cubicBezTo>
                <a:lnTo>
                  <a:pt x="125948" y="9707"/>
                </a:lnTo>
                <a:cubicBezTo>
                  <a:pt x="128972" y="9707"/>
                  <a:pt x="131424" y="7534"/>
                  <a:pt x="131424" y="4854"/>
                </a:cubicBezTo>
                <a:close/>
              </a:path>
            </a:pathLst>
          </a:custGeom>
          <a:noFill/>
          <a:ln w="5457" cap="flat">
            <a:solidFill>
              <a:srgbClr val="330072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C3005F5C-1113-6A4F-90A3-542777D0CFCC}"/>
              </a:ext>
            </a:extLst>
          </p:cNvPr>
          <p:cNvGrpSpPr/>
          <p:nvPr/>
        </p:nvGrpSpPr>
        <p:grpSpPr>
          <a:xfrm>
            <a:off x="754586" y="900157"/>
            <a:ext cx="10627648" cy="1161723"/>
            <a:chOff x="754586" y="900157"/>
            <a:chExt cx="10627648" cy="1161723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4A920E64-DB7A-8D8C-BFA4-7B80AAA8D6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32599" y="951736"/>
              <a:ext cx="776688" cy="744856"/>
            </a:xfrm>
            <a:prstGeom prst="rect">
              <a:avLst/>
            </a:prstGeom>
            <a:solidFill>
              <a:srgbClr val="6ECBB6"/>
            </a:solidFill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DA2C414-DF28-F55C-3FC3-A3E0399A6C79}"/>
                </a:ext>
              </a:extLst>
            </p:cNvPr>
            <p:cNvSpPr txBox="1"/>
            <p:nvPr/>
          </p:nvSpPr>
          <p:spPr>
            <a:xfrm>
              <a:off x="754586" y="1675196"/>
              <a:ext cx="209677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  <a:latin typeface="Quicksand" pitchFamily="2" charset="0"/>
                </a:rPr>
                <a:t>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358BF77-6ED7-3D45-4D44-793A186099DA}"/>
                </a:ext>
              </a:extLst>
            </p:cNvPr>
            <p:cNvSpPr txBox="1"/>
            <p:nvPr/>
          </p:nvSpPr>
          <p:spPr>
            <a:xfrm>
              <a:off x="3235489" y="1692548"/>
              <a:ext cx="277090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800" b="1" dirty="0">
                  <a:solidFill>
                    <a:schemeClr val="bg1"/>
                  </a:solidFill>
                  <a:latin typeface="Quicksand" pitchFamily="2" charset="0"/>
                </a:rPr>
                <a:t>W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4E1F34E-57DA-1A67-6806-92D12E0B15EB}"/>
                </a:ext>
              </a:extLst>
            </p:cNvPr>
            <p:cNvSpPr txBox="1"/>
            <p:nvPr/>
          </p:nvSpPr>
          <p:spPr>
            <a:xfrm>
              <a:off x="6409497" y="1692548"/>
              <a:ext cx="209677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800" b="1" dirty="0">
                  <a:solidFill>
                    <a:schemeClr val="bg1"/>
                  </a:solidFill>
                  <a:latin typeface="Quicksand" pitchFamily="2" charset="0"/>
                </a:rPr>
                <a:t>O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2F53535-C5C3-88DA-EB9D-E7F3925F8E21}"/>
                </a:ext>
              </a:extLst>
            </p:cNvPr>
            <p:cNvSpPr txBox="1"/>
            <p:nvPr/>
          </p:nvSpPr>
          <p:spPr>
            <a:xfrm>
              <a:off x="9285464" y="1683872"/>
              <a:ext cx="209677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800" b="1" dirty="0">
                  <a:solidFill>
                    <a:schemeClr val="bg1"/>
                  </a:solidFill>
                  <a:latin typeface="Quicksand" pitchFamily="2" charset="0"/>
                </a:rPr>
                <a:t>T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D8E70D07-C056-850A-2758-875F5F27EE8B}"/>
                </a:ext>
              </a:extLst>
            </p:cNvPr>
            <p:cNvGrpSpPr/>
            <p:nvPr/>
          </p:nvGrpSpPr>
          <p:grpSpPr>
            <a:xfrm>
              <a:off x="1447957" y="900157"/>
              <a:ext cx="767988" cy="762888"/>
              <a:chOff x="1139094" y="873270"/>
              <a:chExt cx="812855" cy="821894"/>
            </a:xfrm>
          </p:grpSpPr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B41DE940-6122-3989-CA1C-1717FE863C32}"/>
                  </a:ext>
                </a:extLst>
              </p:cNvPr>
              <p:cNvSpPr/>
              <p:nvPr/>
            </p:nvSpPr>
            <p:spPr>
              <a:xfrm>
                <a:off x="1139094" y="873270"/>
                <a:ext cx="812855" cy="82189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E41F5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3" name="Graphic 31" descr="Body builder outline">
                <a:extLst>
                  <a:ext uri="{FF2B5EF4-FFF2-40B4-BE49-F238E27FC236}">
                    <a16:creationId xmlns:a16="http://schemas.microsoft.com/office/drawing/2014/main" id="{A9FC7FA2-269E-F4BC-223D-9EC8625703A6}"/>
                  </a:ext>
                </a:extLst>
              </p:cNvPr>
              <p:cNvGrpSpPr/>
              <p:nvPr/>
            </p:nvGrpSpPr>
            <p:grpSpPr>
              <a:xfrm>
                <a:off x="1307932" y="1020040"/>
                <a:ext cx="475179" cy="511400"/>
                <a:chOff x="2055455" y="4216197"/>
                <a:chExt cx="522750" cy="497250"/>
              </a:xfrm>
              <a:solidFill>
                <a:srgbClr val="000000"/>
              </a:solidFill>
            </p:grpSpPr>
            <p:sp>
              <p:nvSpPr>
                <p:cNvPr id="34" name="Freeform: Shape 33">
                  <a:extLst>
                    <a:ext uri="{FF2B5EF4-FFF2-40B4-BE49-F238E27FC236}">
                      <a16:creationId xmlns:a16="http://schemas.microsoft.com/office/drawing/2014/main" id="{761A2EC3-8377-98EF-E7F1-6E36A5D1BBDA}"/>
                    </a:ext>
                  </a:extLst>
                </p:cNvPr>
                <p:cNvSpPr/>
                <p:nvPr/>
              </p:nvSpPr>
              <p:spPr>
                <a:xfrm>
                  <a:off x="2265830" y="4292760"/>
                  <a:ext cx="102000" cy="102000"/>
                </a:xfrm>
                <a:custGeom>
                  <a:avLst/>
                  <a:gdLst>
                    <a:gd name="connsiteX0" fmla="*/ 51000 w 102000"/>
                    <a:gd name="connsiteY0" fmla="*/ 102000 h 102000"/>
                    <a:gd name="connsiteX1" fmla="*/ 102000 w 102000"/>
                    <a:gd name="connsiteY1" fmla="*/ 51000 h 102000"/>
                    <a:gd name="connsiteX2" fmla="*/ 51000 w 102000"/>
                    <a:gd name="connsiteY2" fmla="*/ 0 h 102000"/>
                    <a:gd name="connsiteX3" fmla="*/ 0 w 102000"/>
                    <a:gd name="connsiteY3" fmla="*/ 51000 h 102000"/>
                    <a:gd name="connsiteX4" fmla="*/ 51000 w 102000"/>
                    <a:gd name="connsiteY4" fmla="*/ 102000 h 102000"/>
                    <a:gd name="connsiteX5" fmla="*/ 51000 w 102000"/>
                    <a:gd name="connsiteY5" fmla="*/ 12750 h 102000"/>
                    <a:gd name="connsiteX6" fmla="*/ 89250 w 102000"/>
                    <a:gd name="connsiteY6" fmla="*/ 51000 h 102000"/>
                    <a:gd name="connsiteX7" fmla="*/ 51000 w 102000"/>
                    <a:gd name="connsiteY7" fmla="*/ 89250 h 102000"/>
                    <a:gd name="connsiteX8" fmla="*/ 12750 w 102000"/>
                    <a:gd name="connsiteY8" fmla="*/ 51000 h 102000"/>
                    <a:gd name="connsiteX9" fmla="*/ 51000 w 102000"/>
                    <a:gd name="connsiteY9" fmla="*/ 12725 h 102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02000" h="102000">
                      <a:moveTo>
                        <a:pt x="51000" y="102000"/>
                      </a:moveTo>
                      <a:cubicBezTo>
                        <a:pt x="79167" y="102000"/>
                        <a:pt x="102000" y="79167"/>
                        <a:pt x="102000" y="51000"/>
                      </a:cubicBezTo>
                      <a:cubicBezTo>
                        <a:pt x="102000" y="22833"/>
                        <a:pt x="79167" y="0"/>
                        <a:pt x="51000" y="0"/>
                      </a:cubicBezTo>
                      <a:cubicBezTo>
                        <a:pt x="22833" y="0"/>
                        <a:pt x="0" y="22833"/>
                        <a:pt x="0" y="51000"/>
                      </a:cubicBezTo>
                      <a:cubicBezTo>
                        <a:pt x="0" y="79167"/>
                        <a:pt x="22833" y="102000"/>
                        <a:pt x="51000" y="102000"/>
                      </a:cubicBezTo>
                      <a:close/>
                      <a:moveTo>
                        <a:pt x="51000" y="12750"/>
                      </a:moveTo>
                      <a:cubicBezTo>
                        <a:pt x="72125" y="12750"/>
                        <a:pt x="89250" y="29875"/>
                        <a:pt x="89250" y="51000"/>
                      </a:cubicBezTo>
                      <a:cubicBezTo>
                        <a:pt x="89250" y="72125"/>
                        <a:pt x="72125" y="89250"/>
                        <a:pt x="51000" y="89250"/>
                      </a:cubicBezTo>
                      <a:cubicBezTo>
                        <a:pt x="29875" y="89250"/>
                        <a:pt x="12750" y="72125"/>
                        <a:pt x="12750" y="51000"/>
                      </a:cubicBezTo>
                      <a:cubicBezTo>
                        <a:pt x="12764" y="29877"/>
                        <a:pt x="29877" y="12753"/>
                        <a:pt x="51000" y="12725"/>
                      </a:cubicBezTo>
                      <a:close/>
                    </a:path>
                  </a:pathLst>
                </a:custGeom>
                <a:ln>
                  <a:solidFill>
                    <a:srgbClr val="E41F5F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35" name="Freeform: Shape 34">
                  <a:extLst>
                    <a:ext uri="{FF2B5EF4-FFF2-40B4-BE49-F238E27FC236}">
                      <a16:creationId xmlns:a16="http://schemas.microsoft.com/office/drawing/2014/main" id="{E82DAD0F-B774-7CFD-22D4-1E63573F8ACE}"/>
                    </a:ext>
                  </a:extLst>
                </p:cNvPr>
                <p:cNvSpPr/>
                <p:nvPr/>
              </p:nvSpPr>
              <p:spPr>
                <a:xfrm>
                  <a:off x="2055455" y="4216197"/>
                  <a:ext cx="522750" cy="497250"/>
                </a:xfrm>
                <a:custGeom>
                  <a:avLst/>
                  <a:gdLst>
                    <a:gd name="connsiteX0" fmla="*/ 516376 w 522750"/>
                    <a:gd name="connsiteY0" fmla="*/ 51000 h 497250"/>
                    <a:gd name="connsiteX1" fmla="*/ 503626 w 522750"/>
                    <a:gd name="connsiteY1" fmla="*/ 51000 h 497250"/>
                    <a:gd name="connsiteX2" fmla="*/ 503626 w 522750"/>
                    <a:gd name="connsiteY2" fmla="*/ 37613 h 497250"/>
                    <a:gd name="connsiteX3" fmla="*/ 485138 w 522750"/>
                    <a:gd name="connsiteY3" fmla="*/ 19125 h 497250"/>
                    <a:gd name="connsiteX4" fmla="*/ 483863 w 522750"/>
                    <a:gd name="connsiteY4" fmla="*/ 19125 h 497250"/>
                    <a:gd name="connsiteX5" fmla="*/ 478126 w 522750"/>
                    <a:gd name="connsiteY5" fmla="*/ 20126 h 497250"/>
                    <a:gd name="connsiteX6" fmla="*/ 478126 w 522750"/>
                    <a:gd name="connsiteY6" fmla="*/ 18488 h 497250"/>
                    <a:gd name="connsiteX7" fmla="*/ 459638 w 522750"/>
                    <a:gd name="connsiteY7" fmla="*/ 0 h 497250"/>
                    <a:gd name="connsiteX8" fmla="*/ 458363 w 522750"/>
                    <a:gd name="connsiteY8" fmla="*/ 0 h 497250"/>
                    <a:gd name="connsiteX9" fmla="*/ 439876 w 522750"/>
                    <a:gd name="connsiteY9" fmla="*/ 18488 h 497250"/>
                    <a:gd name="connsiteX10" fmla="*/ 439876 w 522750"/>
                    <a:gd name="connsiteY10" fmla="*/ 51000 h 497250"/>
                    <a:gd name="connsiteX11" fmla="*/ 82875 w 522750"/>
                    <a:gd name="connsiteY11" fmla="*/ 51000 h 497250"/>
                    <a:gd name="connsiteX12" fmla="*/ 82875 w 522750"/>
                    <a:gd name="connsiteY12" fmla="*/ 18488 h 497250"/>
                    <a:gd name="connsiteX13" fmla="*/ 64388 w 522750"/>
                    <a:gd name="connsiteY13" fmla="*/ 0 h 497250"/>
                    <a:gd name="connsiteX14" fmla="*/ 63113 w 522750"/>
                    <a:gd name="connsiteY14" fmla="*/ 0 h 497250"/>
                    <a:gd name="connsiteX15" fmla="*/ 44625 w 522750"/>
                    <a:gd name="connsiteY15" fmla="*/ 18488 h 497250"/>
                    <a:gd name="connsiteX16" fmla="*/ 44625 w 522750"/>
                    <a:gd name="connsiteY16" fmla="*/ 20126 h 497250"/>
                    <a:gd name="connsiteX17" fmla="*/ 38888 w 522750"/>
                    <a:gd name="connsiteY17" fmla="*/ 19125 h 497250"/>
                    <a:gd name="connsiteX18" fmla="*/ 37613 w 522750"/>
                    <a:gd name="connsiteY18" fmla="*/ 19125 h 497250"/>
                    <a:gd name="connsiteX19" fmla="*/ 19125 w 522750"/>
                    <a:gd name="connsiteY19" fmla="*/ 37613 h 497250"/>
                    <a:gd name="connsiteX20" fmla="*/ 19125 w 522750"/>
                    <a:gd name="connsiteY20" fmla="*/ 51000 h 497250"/>
                    <a:gd name="connsiteX21" fmla="*/ 6375 w 522750"/>
                    <a:gd name="connsiteY21" fmla="*/ 51000 h 497250"/>
                    <a:gd name="connsiteX22" fmla="*/ 0 w 522750"/>
                    <a:gd name="connsiteY22" fmla="*/ 57375 h 497250"/>
                    <a:gd name="connsiteX23" fmla="*/ 6375 w 522750"/>
                    <a:gd name="connsiteY23" fmla="*/ 63750 h 497250"/>
                    <a:gd name="connsiteX24" fmla="*/ 19125 w 522750"/>
                    <a:gd name="connsiteY24" fmla="*/ 63750 h 497250"/>
                    <a:gd name="connsiteX25" fmla="*/ 19125 w 522750"/>
                    <a:gd name="connsiteY25" fmla="*/ 77138 h 497250"/>
                    <a:gd name="connsiteX26" fmla="*/ 37613 w 522750"/>
                    <a:gd name="connsiteY26" fmla="*/ 95625 h 497250"/>
                    <a:gd name="connsiteX27" fmla="*/ 38888 w 522750"/>
                    <a:gd name="connsiteY27" fmla="*/ 95625 h 497250"/>
                    <a:gd name="connsiteX28" fmla="*/ 44625 w 522750"/>
                    <a:gd name="connsiteY28" fmla="*/ 94624 h 497250"/>
                    <a:gd name="connsiteX29" fmla="*/ 44625 w 522750"/>
                    <a:gd name="connsiteY29" fmla="*/ 96263 h 497250"/>
                    <a:gd name="connsiteX30" fmla="*/ 63113 w 522750"/>
                    <a:gd name="connsiteY30" fmla="*/ 114750 h 497250"/>
                    <a:gd name="connsiteX31" fmla="*/ 64388 w 522750"/>
                    <a:gd name="connsiteY31" fmla="*/ 114750 h 497250"/>
                    <a:gd name="connsiteX32" fmla="*/ 82875 w 522750"/>
                    <a:gd name="connsiteY32" fmla="*/ 96263 h 497250"/>
                    <a:gd name="connsiteX33" fmla="*/ 82875 w 522750"/>
                    <a:gd name="connsiteY33" fmla="*/ 63750 h 497250"/>
                    <a:gd name="connsiteX34" fmla="*/ 112927 w 522750"/>
                    <a:gd name="connsiteY34" fmla="*/ 63750 h 497250"/>
                    <a:gd name="connsiteX35" fmla="*/ 112927 w 522750"/>
                    <a:gd name="connsiteY35" fmla="*/ 169333 h 497250"/>
                    <a:gd name="connsiteX36" fmla="*/ 128431 w 522750"/>
                    <a:gd name="connsiteY36" fmla="*/ 196153 h 497250"/>
                    <a:gd name="connsiteX37" fmla="*/ 204000 w 522750"/>
                    <a:gd name="connsiteY37" fmla="*/ 240695 h 497250"/>
                    <a:gd name="connsiteX38" fmla="*/ 204000 w 522750"/>
                    <a:gd name="connsiteY38" fmla="*/ 303808 h 497250"/>
                    <a:gd name="connsiteX39" fmla="*/ 127156 w 522750"/>
                    <a:gd name="connsiteY39" fmla="*/ 353533 h 497250"/>
                    <a:gd name="connsiteX40" fmla="*/ 112927 w 522750"/>
                    <a:gd name="connsiteY40" fmla="*/ 379670 h 497250"/>
                    <a:gd name="connsiteX41" fmla="*/ 112927 w 522750"/>
                    <a:gd name="connsiteY41" fmla="*/ 497251 h 497250"/>
                    <a:gd name="connsiteX42" fmla="*/ 168791 w 522750"/>
                    <a:gd name="connsiteY42" fmla="*/ 497251 h 497250"/>
                    <a:gd name="connsiteX43" fmla="*/ 168791 w 522750"/>
                    <a:gd name="connsiteY43" fmla="*/ 396647 h 497250"/>
                    <a:gd name="connsiteX44" fmla="*/ 213786 w 522750"/>
                    <a:gd name="connsiteY44" fmla="*/ 367500 h 497250"/>
                    <a:gd name="connsiteX45" fmla="*/ 308997 w 522750"/>
                    <a:gd name="connsiteY45" fmla="*/ 367500 h 497250"/>
                    <a:gd name="connsiteX46" fmla="*/ 353992 w 522750"/>
                    <a:gd name="connsiteY46" fmla="*/ 396647 h 497250"/>
                    <a:gd name="connsiteX47" fmla="*/ 353992 w 522750"/>
                    <a:gd name="connsiteY47" fmla="*/ 497251 h 497250"/>
                    <a:gd name="connsiteX48" fmla="*/ 409856 w 522750"/>
                    <a:gd name="connsiteY48" fmla="*/ 497251 h 497250"/>
                    <a:gd name="connsiteX49" fmla="*/ 409856 w 522750"/>
                    <a:gd name="connsiteY49" fmla="*/ 379689 h 497250"/>
                    <a:gd name="connsiteX50" fmla="*/ 395627 w 522750"/>
                    <a:gd name="connsiteY50" fmla="*/ 353552 h 497250"/>
                    <a:gd name="connsiteX51" fmla="*/ 318782 w 522750"/>
                    <a:gd name="connsiteY51" fmla="*/ 303827 h 497250"/>
                    <a:gd name="connsiteX52" fmla="*/ 318782 w 522750"/>
                    <a:gd name="connsiteY52" fmla="*/ 240714 h 497250"/>
                    <a:gd name="connsiteX53" fmla="*/ 394301 w 522750"/>
                    <a:gd name="connsiteY53" fmla="*/ 196197 h 497250"/>
                    <a:gd name="connsiteX54" fmla="*/ 409856 w 522750"/>
                    <a:gd name="connsiteY54" fmla="*/ 169333 h 497250"/>
                    <a:gd name="connsiteX55" fmla="*/ 409856 w 522750"/>
                    <a:gd name="connsiteY55" fmla="*/ 63750 h 497250"/>
                    <a:gd name="connsiteX56" fmla="*/ 439876 w 522750"/>
                    <a:gd name="connsiteY56" fmla="*/ 63750 h 497250"/>
                    <a:gd name="connsiteX57" fmla="*/ 439876 w 522750"/>
                    <a:gd name="connsiteY57" fmla="*/ 96263 h 497250"/>
                    <a:gd name="connsiteX58" fmla="*/ 458363 w 522750"/>
                    <a:gd name="connsiteY58" fmla="*/ 114750 h 497250"/>
                    <a:gd name="connsiteX59" fmla="*/ 459638 w 522750"/>
                    <a:gd name="connsiteY59" fmla="*/ 114750 h 497250"/>
                    <a:gd name="connsiteX60" fmla="*/ 478126 w 522750"/>
                    <a:gd name="connsiteY60" fmla="*/ 96263 h 497250"/>
                    <a:gd name="connsiteX61" fmla="*/ 478126 w 522750"/>
                    <a:gd name="connsiteY61" fmla="*/ 94624 h 497250"/>
                    <a:gd name="connsiteX62" fmla="*/ 483863 w 522750"/>
                    <a:gd name="connsiteY62" fmla="*/ 95625 h 497250"/>
                    <a:gd name="connsiteX63" fmla="*/ 485138 w 522750"/>
                    <a:gd name="connsiteY63" fmla="*/ 95625 h 497250"/>
                    <a:gd name="connsiteX64" fmla="*/ 503626 w 522750"/>
                    <a:gd name="connsiteY64" fmla="*/ 77138 h 497250"/>
                    <a:gd name="connsiteX65" fmla="*/ 503626 w 522750"/>
                    <a:gd name="connsiteY65" fmla="*/ 63750 h 497250"/>
                    <a:gd name="connsiteX66" fmla="*/ 516376 w 522750"/>
                    <a:gd name="connsiteY66" fmla="*/ 63750 h 497250"/>
                    <a:gd name="connsiteX67" fmla="*/ 522751 w 522750"/>
                    <a:gd name="connsiteY67" fmla="*/ 57375 h 497250"/>
                    <a:gd name="connsiteX68" fmla="*/ 516376 w 522750"/>
                    <a:gd name="connsiteY68" fmla="*/ 51000 h 497250"/>
                    <a:gd name="connsiteX69" fmla="*/ 38888 w 522750"/>
                    <a:gd name="connsiteY69" fmla="*/ 82875 h 497250"/>
                    <a:gd name="connsiteX70" fmla="*/ 37613 w 522750"/>
                    <a:gd name="connsiteY70" fmla="*/ 82875 h 497250"/>
                    <a:gd name="connsiteX71" fmla="*/ 31875 w 522750"/>
                    <a:gd name="connsiteY71" fmla="*/ 77138 h 497250"/>
                    <a:gd name="connsiteX72" fmla="*/ 31875 w 522750"/>
                    <a:gd name="connsiteY72" fmla="*/ 37613 h 497250"/>
                    <a:gd name="connsiteX73" fmla="*/ 37613 w 522750"/>
                    <a:gd name="connsiteY73" fmla="*/ 31875 h 497250"/>
                    <a:gd name="connsiteX74" fmla="*/ 38888 w 522750"/>
                    <a:gd name="connsiteY74" fmla="*/ 31875 h 497250"/>
                    <a:gd name="connsiteX75" fmla="*/ 44625 w 522750"/>
                    <a:gd name="connsiteY75" fmla="*/ 37613 h 497250"/>
                    <a:gd name="connsiteX76" fmla="*/ 44625 w 522750"/>
                    <a:gd name="connsiteY76" fmla="*/ 77138 h 497250"/>
                    <a:gd name="connsiteX77" fmla="*/ 38888 w 522750"/>
                    <a:gd name="connsiteY77" fmla="*/ 82875 h 497250"/>
                    <a:gd name="connsiteX78" fmla="*/ 70125 w 522750"/>
                    <a:gd name="connsiteY78" fmla="*/ 96263 h 497250"/>
                    <a:gd name="connsiteX79" fmla="*/ 64388 w 522750"/>
                    <a:gd name="connsiteY79" fmla="*/ 102000 h 497250"/>
                    <a:gd name="connsiteX80" fmla="*/ 63113 w 522750"/>
                    <a:gd name="connsiteY80" fmla="*/ 102000 h 497250"/>
                    <a:gd name="connsiteX81" fmla="*/ 57375 w 522750"/>
                    <a:gd name="connsiteY81" fmla="*/ 96263 h 497250"/>
                    <a:gd name="connsiteX82" fmla="*/ 57375 w 522750"/>
                    <a:gd name="connsiteY82" fmla="*/ 18488 h 497250"/>
                    <a:gd name="connsiteX83" fmla="*/ 63113 w 522750"/>
                    <a:gd name="connsiteY83" fmla="*/ 12750 h 497250"/>
                    <a:gd name="connsiteX84" fmla="*/ 64388 w 522750"/>
                    <a:gd name="connsiteY84" fmla="*/ 12750 h 497250"/>
                    <a:gd name="connsiteX85" fmla="*/ 70125 w 522750"/>
                    <a:gd name="connsiteY85" fmla="*/ 18488 h 497250"/>
                    <a:gd name="connsiteX86" fmla="*/ 353992 w 522750"/>
                    <a:gd name="connsiteY86" fmla="*/ 63750 h 497250"/>
                    <a:gd name="connsiteX87" fmla="*/ 353992 w 522750"/>
                    <a:gd name="connsiteY87" fmla="*/ 151496 h 497250"/>
                    <a:gd name="connsiteX88" fmla="*/ 281954 w 522750"/>
                    <a:gd name="connsiteY88" fmla="*/ 193877 h 497250"/>
                    <a:gd name="connsiteX89" fmla="*/ 240791 w 522750"/>
                    <a:gd name="connsiteY89" fmla="*/ 193877 h 497250"/>
                    <a:gd name="connsiteX90" fmla="*/ 168791 w 522750"/>
                    <a:gd name="connsiteY90" fmla="*/ 151496 h 497250"/>
                    <a:gd name="connsiteX91" fmla="*/ 168791 w 522750"/>
                    <a:gd name="connsiteY91" fmla="*/ 63750 h 497250"/>
                    <a:gd name="connsiteX92" fmla="*/ 397106 w 522750"/>
                    <a:gd name="connsiteY92" fmla="*/ 379689 h 497250"/>
                    <a:gd name="connsiteX93" fmla="*/ 397106 w 522750"/>
                    <a:gd name="connsiteY93" fmla="*/ 484501 h 497250"/>
                    <a:gd name="connsiteX94" fmla="*/ 366742 w 522750"/>
                    <a:gd name="connsiteY94" fmla="*/ 484501 h 497250"/>
                    <a:gd name="connsiteX95" fmla="*/ 366742 w 522750"/>
                    <a:gd name="connsiteY95" fmla="*/ 389711 h 497250"/>
                    <a:gd name="connsiteX96" fmla="*/ 312771 w 522750"/>
                    <a:gd name="connsiteY96" fmla="*/ 354750 h 497250"/>
                    <a:gd name="connsiteX97" fmla="*/ 210012 w 522750"/>
                    <a:gd name="connsiteY97" fmla="*/ 354750 h 497250"/>
                    <a:gd name="connsiteX98" fmla="*/ 156041 w 522750"/>
                    <a:gd name="connsiteY98" fmla="*/ 389711 h 497250"/>
                    <a:gd name="connsiteX99" fmla="*/ 156041 w 522750"/>
                    <a:gd name="connsiteY99" fmla="*/ 484501 h 497250"/>
                    <a:gd name="connsiteX100" fmla="*/ 125677 w 522750"/>
                    <a:gd name="connsiteY100" fmla="*/ 484501 h 497250"/>
                    <a:gd name="connsiteX101" fmla="*/ 125677 w 522750"/>
                    <a:gd name="connsiteY101" fmla="*/ 379689 h 497250"/>
                    <a:gd name="connsiteX102" fmla="*/ 134079 w 522750"/>
                    <a:gd name="connsiteY102" fmla="*/ 364249 h 497250"/>
                    <a:gd name="connsiteX103" fmla="*/ 220142 w 522750"/>
                    <a:gd name="connsiteY103" fmla="*/ 308531 h 497250"/>
                    <a:gd name="connsiteX104" fmla="*/ 302628 w 522750"/>
                    <a:gd name="connsiteY104" fmla="*/ 308531 h 497250"/>
                    <a:gd name="connsiteX105" fmla="*/ 388691 w 522750"/>
                    <a:gd name="connsiteY105" fmla="*/ 364249 h 497250"/>
                    <a:gd name="connsiteX106" fmla="*/ 397106 w 522750"/>
                    <a:gd name="connsiteY106" fmla="*/ 379689 h 497250"/>
                    <a:gd name="connsiteX107" fmla="*/ 306032 w 522750"/>
                    <a:gd name="connsiteY107" fmla="*/ 295801 h 497250"/>
                    <a:gd name="connsiteX108" fmla="*/ 216750 w 522750"/>
                    <a:gd name="connsiteY108" fmla="*/ 295801 h 497250"/>
                    <a:gd name="connsiteX109" fmla="*/ 216750 w 522750"/>
                    <a:gd name="connsiteY109" fmla="*/ 242620 h 497250"/>
                    <a:gd name="connsiteX110" fmla="*/ 216792 w 522750"/>
                    <a:gd name="connsiteY110" fmla="*/ 233668 h 497250"/>
                    <a:gd name="connsiteX111" fmla="*/ 215475 w 522750"/>
                    <a:gd name="connsiteY111" fmla="*/ 232650 h 497250"/>
                    <a:gd name="connsiteX112" fmla="*/ 134857 w 522750"/>
                    <a:gd name="connsiteY112" fmla="*/ 185137 h 497250"/>
                    <a:gd name="connsiteX113" fmla="*/ 125677 w 522750"/>
                    <a:gd name="connsiteY113" fmla="*/ 169314 h 497250"/>
                    <a:gd name="connsiteX114" fmla="*/ 125677 w 522750"/>
                    <a:gd name="connsiteY114" fmla="*/ 63750 h 497250"/>
                    <a:gd name="connsiteX115" fmla="*/ 156041 w 522750"/>
                    <a:gd name="connsiteY115" fmla="*/ 63750 h 497250"/>
                    <a:gd name="connsiteX116" fmla="*/ 156041 w 522750"/>
                    <a:gd name="connsiteY116" fmla="*/ 158789 h 497250"/>
                    <a:gd name="connsiteX117" fmla="*/ 237323 w 522750"/>
                    <a:gd name="connsiteY117" fmla="*/ 206601 h 497250"/>
                    <a:gd name="connsiteX118" fmla="*/ 285454 w 522750"/>
                    <a:gd name="connsiteY118" fmla="*/ 206601 h 497250"/>
                    <a:gd name="connsiteX119" fmla="*/ 366742 w 522750"/>
                    <a:gd name="connsiteY119" fmla="*/ 158789 h 497250"/>
                    <a:gd name="connsiteX120" fmla="*/ 366742 w 522750"/>
                    <a:gd name="connsiteY120" fmla="*/ 63750 h 497250"/>
                    <a:gd name="connsiteX121" fmla="*/ 397106 w 522750"/>
                    <a:gd name="connsiteY121" fmla="*/ 63750 h 497250"/>
                    <a:gd name="connsiteX122" fmla="*/ 397106 w 522750"/>
                    <a:gd name="connsiteY122" fmla="*/ 169288 h 497250"/>
                    <a:gd name="connsiteX123" fmla="*/ 387875 w 522750"/>
                    <a:gd name="connsiteY123" fmla="*/ 185169 h 497250"/>
                    <a:gd name="connsiteX124" fmla="*/ 307454 w 522750"/>
                    <a:gd name="connsiteY124" fmla="*/ 232573 h 497250"/>
                    <a:gd name="connsiteX125" fmla="*/ 305197 w 522750"/>
                    <a:gd name="connsiteY125" fmla="*/ 241301 h 497250"/>
                    <a:gd name="connsiteX126" fmla="*/ 306032 w 522750"/>
                    <a:gd name="connsiteY126" fmla="*/ 242231 h 497250"/>
                    <a:gd name="connsiteX127" fmla="*/ 465376 w 522750"/>
                    <a:gd name="connsiteY127" fmla="*/ 96263 h 497250"/>
                    <a:gd name="connsiteX128" fmla="*/ 459638 w 522750"/>
                    <a:gd name="connsiteY128" fmla="*/ 102000 h 497250"/>
                    <a:gd name="connsiteX129" fmla="*/ 458363 w 522750"/>
                    <a:gd name="connsiteY129" fmla="*/ 102000 h 497250"/>
                    <a:gd name="connsiteX130" fmla="*/ 452626 w 522750"/>
                    <a:gd name="connsiteY130" fmla="*/ 96263 h 497250"/>
                    <a:gd name="connsiteX131" fmla="*/ 452626 w 522750"/>
                    <a:gd name="connsiteY131" fmla="*/ 18488 h 497250"/>
                    <a:gd name="connsiteX132" fmla="*/ 458363 w 522750"/>
                    <a:gd name="connsiteY132" fmla="*/ 12750 h 497250"/>
                    <a:gd name="connsiteX133" fmla="*/ 459638 w 522750"/>
                    <a:gd name="connsiteY133" fmla="*/ 12750 h 497250"/>
                    <a:gd name="connsiteX134" fmla="*/ 465376 w 522750"/>
                    <a:gd name="connsiteY134" fmla="*/ 18488 h 497250"/>
                    <a:gd name="connsiteX135" fmla="*/ 465376 w 522750"/>
                    <a:gd name="connsiteY135" fmla="*/ 96263 h 497250"/>
                    <a:gd name="connsiteX136" fmla="*/ 490876 w 522750"/>
                    <a:gd name="connsiteY136" fmla="*/ 77138 h 497250"/>
                    <a:gd name="connsiteX137" fmla="*/ 485138 w 522750"/>
                    <a:gd name="connsiteY137" fmla="*/ 82875 h 497250"/>
                    <a:gd name="connsiteX138" fmla="*/ 483863 w 522750"/>
                    <a:gd name="connsiteY138" fmla="*/ 82875 h 497250"/>
                    <a:gd name="connsiteX139" fmla="*/ 478126 w 522750"/>
                    <a:gd name="connsiteY139" fmla="*/ 77138 h 497250"/>
                    <a:gd name="connsiteX140" fmla="*/ 478126 w 522750"/>
                    <a:gd name="connsiteY140" fmla="*/ 37613 h 497250"/>
                    <a:gd name="connsiteX141" fmla="*/ 483863 w 522750"/>
                    <a:gd name="connsiteY141" fmla="*/ 31875 h 497250"/>
                    <a:gd name="connsiteX142" fmla="*/ 485138 w 522750"/>
                    <a:gd name="connsiteY142" fmla="*/ 31875 h 497250"/>
                    <a:gd name="connsiteX143" fmla="*/ 490876 w 522750"/>
                    <a:gd name="connsiteY143" fmla="*/ 37613 h 49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522750" h="497250">
                      <a:moveTo>
                        <a:pt x="516376" y="51000"/>
                      </a:moveTo>
                      <a:lnTo>
                        <a:pt x="503626" y="51000"/>
                      </a:lnTo>
                      <a:lnTo>
                        <a:pt x="503626" y="37613"/>
                      </a:lnTo>
                      <a:cubicBezTo>
                        <a:pt x="503626" y="27402"/>
                        <a:pt x="495349" y="19125"/>
                        <a:pt x="485138" y="19125"/>
                      </a:cubicBezTo>
                      <a:lnTo>
                        <a:pt x="483863" y="19125"/>
                      </a:lnTo>
                      <a:cubicBezTo>
                        <a:pt x="481909" y="19149"/>
                        <a:pt x="479972" y="19487"/>
                        <a:pt x="478126" y="20126"/>
                      </a:cubicBezTo>
                      <a:lnTo>
                        <a:pt x="478126" y="18488"/>
                      </a:lnTo>
                      <a:cubicBezTo>
                        <a:pt x="478126" y="8277"/>
                        <a:pt x="469848" y="0"/>
                        <a:pt x="459638" y="0"/>
                      </a:cubicBezTo>
                      <a:lnTo>
                        <a:pt x="458363" y="0"/>
                      </a:lnTo>
                      <a:cubicBezTo>
                        <a:pt x="448153" y="0"/>
                        <a:pt x="439876" y="8277"/>
                        <a:pt x="439876" y="18488"/>
                      </a:cubicBezTo>
                      <a:lnTo>
                        <a:pt x="439876" y="51000"/>
                      </a:lnTo>
                      <a:lnTo>
                        <a:pt x="82875" y="51000"/>
                      </a:lnTo>
                      <a:lnTo>
                        <a:pt x="82875" y="18488"/>
                      </a:lnTo>
                      <a:cubicBezTo>
                        <a:pt x="82875" y="8277"/>
                        <a:pt x="74598" y="0"/>
                        <a:pt x="64388" y="0"/>
                      </a:cubicBezTo>
                      <a:lnTo>
                        <a:pt x="63113" y="0"/>
                      </a:lnTo>
                      <a:cubicBezTo>
                        <a:pt x="52902" y="0"/>
                        <a:pt x="44625" y="8277"/>
                        <a:pt x="44625" y="18488"/>
                      </a:cubicBezTo>
                      <a:lnTo>
                        <a:pt x="44625" y="20126"/>
                      </a:lnTo>
                      <a:cubicBezTo>
                        <a:pt x="42779" y="19487"/>
                        <a:pt x="40842" y="19149"/>
                        <a:pt x="38888" y="19125"/>
                      </a:cubicBezTo>
                      <a:lnTo>
                        <a:pt x="37613" y="19125"/>
                      </a:lnTo>
                      <a:cubicBezTo>
                        <a:pt x="27402" y="19125"/>
                        <a:pt x="19125" y="27402"/>
                        <a:pt x="19125" y="37613"/>
                      </a:cubicBezTo>
                      <a:lnTo>
                        <a:pt x="19125" y="51000"/>
                      </a:lnTo>
                      <a:lnTo>
                        <a:pt x="6375" y="51000"/>
                      </a:lnTo>
                      <a:cubicBezTo>
                        <a:pt x="2854" y="51000"/>
                        <a:pt x="0" y="53854"/>
                        <a:pt x="0" y="57375"/>
                      </a:cubicBezTo>
                      <a:cubicBezTo>
                        <a:pt x="0" y="60896"/>
                        <a:pt x="2854" y="63750"/>
                        <a:pt x="6375" y="63750"/>
                      </a:cubicBezTo>
                      <a:lnTo>
                        <a:pt x="19125" y="63750"/>
                      </a:lnTo>
                      <a:lnTo>
                        <a:pt x="19125" y="77138"/>
                      </a:lnTo>
                      <a:cubicBezTo>
                        <a:pt x="19125" y="87348"/>
                        <a:pt x="27402" y="95625"/>
                        <a:pt x="37613" y="95625"/>
                      </a:cubicBezTo>
                      <a:lnTo>
                        <a:pt x="38888" y="95625"/>
                      </a:lnTo>
                      <a:cubicBezTo>
                        <a:pt x="40842" y="95601"/>
                        <a:pt x="42779" y="95263"/>
                        <a:pt x="44625" y="94624"/>
                      </a:cubicBezTo>
                      <a:lnTo>
                        <a:pt x="44625" y="96263"/>
                      </a:lnTo>
                      <a:cubicBezTo>
                        <a:pt x="44625" y="106473"/>
                        <a:pt x="52902" y="114750"/>
                        <a:pt x="63113" y="114750"/>
                      </a:cubicBezTo>
                      <a:lnTo>
                        <a:pt x="64388" y="114750"/>
                      </a:lnTo>
                      <a:cubicBezTo>
                        <a:pt x="74598" y="114750"/>
                        <a:pt x="82875" y="106473"/>
                        <a:pt x="82875" y="96263"/>
                      </a:cubicBezTo>
                      <a:lnTo>
                        <a:pt x="82875" y="63750"/>
                      </a:lnTo>
                      <a:lnTo>
                        <a:pt x="112927" y="63750"/>
                      </a:lnTo>
                      <a:lnTo>
                        <a:pt x="112927" y="169333"/>
                      </a:lnTo>
                      <a:cubicBezTo>
                        <a:pt x="112986" y="180386"/>
                        <a:pt x="118882" y="190585"/>
                        <a:pt x="128431" y="196153"/>
                      </a:cubicBezTo>
                      <a:lnTo>
                        <a:pt x="204000" y="240695"/>
                      </a:lnTo>
                      <a:lnTo>
                        <a:pt x="204000" y="303808"/>
                      </a:lnTo>
                      <a:lnTo>
                        <a:pt x="127156" y="353533"/>
                      </a:lnTo>
                      <a:cubicBezTo>
                        <a:pt x="118270" y="359252"/>
                        <a:pt x="112907" y="369102"/>
                        <a:pt x="112927" y="379670"/>
                      </a:cubicBezTo>
                      <a:lnTo>
                        <a:pt x="112927" y="497251"/>
                      </a:lnTo>
                      <a:lnTo>
                        <a:pt x="168791" y="497251"/>
                      </a:lnTo>
                      <a:lnTo>
                        <a:pt x="168791" y="396647"/>
                      </a:lnTo>
                      <a:lnTo>
                        <a:pt x="213786" y="367500"/>
                      </a:lnTo>
                      <a:lnTo>
                        <a:pt x="308997" y="367500"/>
                      </a:lnTo>
                      <a:lnTo>
                        <a:pt x="353992" y="396647"/>
                      </a:lnTo>
                      <a:lnTo>
                        <a:pt x="353992" y="497251"/>
                      </a:lnTo>
                      <a:lnTo>
                        <a:pt x="409856" y="497251"/>
                      </a:lnTo>
                      <a:lnTo>
                        <a:pt x="409856" y="379689"/>
                      </a:lnTo>
                      <a:cubicBezTo>
                        <a:pt x="409876" y="369121"/>
                        <a:pt x="404513" y="359271"/>
                        <a:pt x="395627" y="353552"/>
                      </a:cubicBezTo>
                      <a:lnTo>
                        <a:pt x="318782" y="303827"/>
                      </a:lnTo>
                      <a:lnTo>
                        <a:pt x="318782" y="240714"/>
                      </a:lnTo>
                      <a:lnTo>
                        <a:pt x="394301" y="196197"/>
                      </a:lnTo>
                      <a:cubicBezTo>
                        <a:pt x="403883" y="190635"/>
                        <a:pt x="409802" y="180413"/>
                        <a:pt x="409856" y="169333"/>
                      </a:cubicBezTo>
                      <a:lnTo>
                        <a:pt x="409856" y="63750"/>
                      </a:lnTo>
                      <a:lnTo>
                        <a:pt x="439876" y="63750"/>
                      </a:lnTo>
                      <a:lnTo>
                        <a:pt x="439876" y="96263"/>
                      </a:lnTo>
                      <a:cubicBezTo>
                        <a:pt x="439876" y="106473"/>
                        <a:pt x="448153" y="114750"/>
                        <a:pt x="458363" y="114750"/>
                      </a:cubicBezTo>
                      <a:lnTo>
                        <a:pt x="459638" y="114750"/>
                      </a:lnTo>
                      <a:cubicBezTo>
                        <a:pt x="469848" y="114750"/>
                        <a:pt x="478126" y="106473"/>
                        <a:pt x="478126" y="96263"/>
                      </a:cubicBezTo>
                      <a:lnTo>
                        <a:pt x="478126" y="94624"/>
                      </a:lnTo>
                      <a:cubicBezTo>
                        <a:pt x="479972" y="95263"/>
                        <a:pt x="481909" y="95601"/>
                        <a:pt x="483863" y="95625"/>
                      </a:cubicBezTo>
                      <a:lnTo>
                        <a:pt x="485138" y="95625"/>
                      </a:lnTo>
                      <a:cubicBezTo>
                        <a:pt x="495349" y="95625"/>
                        <a:pt x="503626" y="87348"/>
                        <a:pt x="503626" y="77138"/>
                      </a:cubicBezTo>
                      <a:lnTo>
                        <a:pt x="503626" y="63750"/>
                      </a:lnTo>
                      <a:lnTo>
                        <a:pt x="516376" y="63750"/>
                      </a:lnTo>
                      <a:cubicBezTo>
                        <a:pt x="519897" y="63750"/>
                        <a:pt x="522751" y="60896"/>
                        <a:pt x="522751" y="57375"/>
                      </a:cubicBezTo>
                      <a:cubicBezTo>
                        <a:pt x="522751" y="53854"/>
                        <a:pt x="519897" y="51000"/>
                        <a:pt x="516376" y="51000"/>
                      </a:cubicBezTo>
                      <a:close/>
                      <a:moveTo>
                        <a:pt x="38888" y="82875"/>
                      </a:moveTo>
                      <a:lnTo>
                        <a:pt x="37613" y="82875"/>
                      </a:lnTo>
                      <a:cubicBezTo>
                        <a:pt x="34444" y="82875"/>
                        <a:pt x="31875" y="80307"/>
                        <a:pt x="31875" y="77138"/>
                      </a:cubicBezTo>
                      <a:lnTo>
                        <a:pt x="31875" y="37613"/>
                      </a:lnTo>
                      <a:cubicBezTo>
                        <a:pt x="31875" y="34444"/>
                        <a:pt x="34444" y="31875"/>
                        <a:pt x="37613" y="31875"/>
                      </a:cubicBezTo>
                      <a:lnTo>
                        <a:pt x="38888" y="31875"/>
                      </a:lnTo>
                      <a:cubicBezTo>
                        <a:pt x="42057" y="31875"/>
                        <a:pt x="44625" y="34444"/>
                        <a:pt x="44625" y="37613"/>
                      </a:cubicBezTo>
                      <a:lnTo>
                        <a:pt x="44625" y="77138"/>
                      </a:lnTo>
                      <a:cubicBezTo>
                        <a:pt x="44625" y="80307"/>
                        <a:pt x="42057" y="82875"/>
                        <a:pt x="38888" y="82875"/>
                      </a:cubicBezTo>
                      <a:close/>
                      <a:moveTo>
                        <a:pt x="70125" y="96263"/>
                      </a:moveTo>
                      <a:cubicBezTo>
                        <a:pt x="70125" y="99432"/>
                        <a:pt x="67557" y="102000"/>
                        <a:pt x="64388" y="102000"/>
                      </a:cubicBezTo>
                      <a:lnTo>
                        <a:pt x="63113" y="102000"/>
                      </a:lnTo>
                      <a:cubicBezTo>
                        <a:pt x="59944" y="102000"/>
                        <a:pt x="57375" y="99432"/>
                        <a:pt x="57375" y="96263"/>
                      </a:cubicBezTo>
                      <a:lnTo>
                        <a:pt x="57375" y="18488"/>
                      </a:lnTo>
                      <a:cubicBezTo>
                        <a:pt x="57375" y="15319"/>
                        <a:pt x="59944" y="12750"/>
                        <a:pt x="63113" y="12750"/>
                      </a:cubicBezTo>
                      <a:lnTo>
                        <a:pt x="64388" y="12750"/>
                      </a:lnTo>
                      <a:cubicBezTo>
                        <a:pt x="67557" y="12750"/>
                        <a:pt x="70125" y="15319"/>
                        <a:pt x="70125" y="18488"/>
                      </a:cubicBezTo>
                      <a:close/>
                      <a:moveTo>
                        <a:pt x="353992" y="63750"/>
                      </a:moveTo>
                      <a:lnTo>
                        <a:pt x="353992" y="151496"/>
                      </a:lnTo>
                      <a:lnTo>
                        <a:pt x="281954" y="193877"/>
                      </a:lnTo>
                      <a:lnTo>
                        <a:pt x="240791" y="193877"/>
                      </a:lnTo>
                      <a:lnTo>
                        <a:pt x="168791" y="151496"/>
                      </a:lnTo>
                      <a:lnTo>
                        <a:pt x="168791" y="63750"/>
                      </a:lnTo>
                      <a:close/>
                      <a:moveTo>
                        <a:pt x="397106" y="379689"/>
                      </a:moveTo>
                      <a:lnTo>
                        <a:pt x="397106" y="484501"/>
                      </a:lnTo>
                      <a:lnTo>
                        <a:pt x="366742" y="484501"/>
                      </a:lnTo>
                      <a:lnTo>
                        <a:pt x="366742" y="389711"/>
                      </a:lnTo>
                      <a:lnTo>
                        <a:pt x="312771" y="354750"/>
                      </a:lnTo>
                      <a:lnTo>
                        <a:pt x="210012" y="354750"/>
                      </a:lnTo>
                      <a:lnTo>
                        <a:pt x="156041" y="389711"/>
                      </a:lnTo>
                      <a:lnTo>
                        <a:pt x="156041" y="484501"/>
                      </a:lnTo>
                      <a:lnTo>
                        <a:pt x="125677" y="484501"/>
                      </a:lnTo>
                      <a:lnTo>
                        <a:pt x="125677" y="379689"/>
                      </a:lnTo>
                      <a:cubicBezTo>
                        <a:pt x="125669" y="373448"/>
                        <a:pt x="128834" y="367632"/>
                        <a:pt x="134079" y="364249"/>
                      </a:cubicBezTo>
                      <a:lnTo>
                        <a:pt x="220142" y="308531"/>
                      </a:lnTo>
                      <a:lnTo>
                        <a:pt x="302628" y="308531"/>
                      </a:lnTo>
                      <a:lnTo>
                        <a:pt x="388691" y="364249"/>
                      </a:lnTo>
                      <a:cubicBezTo>
                        <a:pt x="393944" y="367625"/>
                        <a:pt x="397115" y="373445"/>
                        <a:pt x="397106" y="379689"/>
                      </a:cubicBezTo>
                      <a:close/>
                      <a:moveTo>
                        <a:pt x="306032" y="295801"/>
                      </a:moveTo>
                      <a:lnTo>
                        <a:pt x="216750" y="295801"/>
                      </a:lnTo>
                      <a:lnTo>
                        <a:pt x="216750" y="242620"/>
                      </a:lnTo>
                      <a:cubicBezTo>
                        <a:pt x="219234" y="240159"/>
                        <a:pt x="219253" y="236151"/>
                        <a:pt x="216792" y="233668"/>
                      </a:cubicBezTo>
                      <a:cubicBezTo>
                        <a:pt x="216400" y="233272"/>
                        <a:pt x="215957" y="232929"/>
                        <a:pt x="215475" y="232650"/>
                      </a:cubicBezTo>
                      <a:lnTo>
                        <a:pt x="134857" y="185137"/>
                      </a:lnTo>
                      <a:cubicBezTo>
                        <a:pt x="129212" y="181859"/>
                        <a:pt x="125720" y="175841"/>
                        <a:pt x="125677" y="169314"/>
                      </a:cubicBezTo>
                      <a:lnTo>
                        <a:pt x="125677" y="63750"/>
                      </a:lnTo>
                      <a:lnTo>
                        <a:pt x="156041" y="63750"/>
                      </a:lnTo>
                      <a:lnTo>
                        <a:pt x="156041" y="158789"/>
                      </a:lnTo>
                      <a:lnTo>
                        <a:pt x="237323" y="206601"/>
                      </a:lnTo>
                      <a:lnTo>
                        <a:pt x="285454" y="206601"/>
                      </a:lnTo>
                      <a:lnTo>
                        <a:pt x="366742" y="158789"/>
                      </a:lnTo>
                      <a:lnTo>
                        <a:pt x="366742" y="63750"/>
                      </a:lnTo>
                      <a:lnTo>
                        <a:pt x="397106" y="63750"/>
                      </a:lnTo>
                      <a:lnTo>
                        <a:pt x="397106" y="169288"/>
                      </a:lnTo>
                      <a:cubicBezTo>
                        <a:pt x="397062" y="175844"/>
                        <a:pt x="393550" y="181886"/>
                        <a:pt x="387875" y="185169"/>
                      </a:cubicBezTo>
                      <a:lnTo>
                        <a:pt x="307454" y="232573"/>
                      </a:lnTo>
                      <a:cubicBezTo>
                        <a:pt x="304421" y="234360"/>
                        <a:pt x="303411" y="238267"/>
                        <a:pt x="305197" y="241301"/>
                      </a:cubicBezTo>
                      <a:cubicBezTo>
                        <a:pt x="305443" y="241638"/>
                        <a:pt x="305723" y="241950"/>
                        <a:pt x="306032" y="242231"/>
                      </a:cubicBezTo>
                      <a:close/>
                      <a:moveTo>
                        <a:pt x="465376" y="96263"/>
                      </a:moveTo>
                      <a:cubicBezTo>
                        <a:pt x="465376" y="99432"/>
                        <a:pt x="462807" y="102000"/>
                        <a:pt x="459638" y="102000"/>
                      </a:cubicBezTo>
                      <a:lnTo>
                        <a:pt x="458363" y="102000"/>
                      </a:lnTo>
                      <a:cubicBezTo>
                        <a:pt x="455194" y="102000"/>
                        <a:pt x="452626" y="99432"/>
                        <a:pt x="452626" y="96263"/>
                      </a:cubicBezTo>
                      <a:lnTo>
                        <a:pt x="452626" y="18488"/>
                      </a:lnTo>
                      <a:cubicBezTo>
                        <a:pt x="452626" y="15319"/>
                        <a:pt x="455194" y="12750"/>
                        <a:pt x="458363" y="12750"/>
                      </a:cubicBezTo>
                      <a:lnTo>
                        <a:pt x="459638" y="12750"/>
                      </a:lnTo>
                      <a:cubicBezTo>
                        <a:pt x="462807" y="12750"/>
                        <a:pt x="465376" y="15319"/>
                        <a:pt x="465376" y="18488"/>
                      </a:cubicBezTo>
                      <a:lnTo>
                        <a:pt x="465376" y="96263"/>
                      </a:lnTo>
                      <a:close/>
                      <a:moveTo>
                        <a:pt x="490876" y="77138"/>
                      </a:moveTo>
                      <a:cubicBezTo>
                        <a:pt x="490876" y="80307"/>
                        <a:pt x="488307" y="82875"/>
                        <a:pt x="485138" y="82875"/>
                      </a:cubicBezTo>
                      <a:lnTo>
                        <a:pt x="483863" y="82875"/>
                      </a:lnTo>
                      <a:cubicBezTo>
                        <a:pt x="480694" y="82875"/>
                        <a:pt x="478126" y="80307"/>
                        <a:pt x="478126" y="77138"/>
                      </a:cubicBezTo>
                      <a:lnTo>
                        <a:pt x="478126" y="37613"/>
                      </a:lnTo>
                      <a:cubicBezTo>
                        <a:pt x="478126" y="34444"/>
                        <a:pt x="480694" y="31875"/>
                        <a:pt x="483863" y="31875"/>
                      </a:cubicBezTo>
                      <a:lnTo>
                        <a:pt x="485138" y="31875"/>
                      </a:lnTo>
                      <a:cubicBezTo>
                        <a:pt x="488307" y="31875"/>
                        <a:pt x="490876" y="34444"/>
                        <a:pt x="490876" y="37613"/>
                      </a:cubicBezTo>
                      <a:close/>
                    </a:path>
                  </a:pathLst>
                </a:custGeom>
                <a:ln>
                  <a:solidFill>
                    <a:srgbClr val="E41F5F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en-GB"/>
                </a:p>
              </p:txBody>
            </p:sp>
          </p:grp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29FCE626-2117-57BF-081A-3E328B67A56E}"/>
                </a:ext>
              </a:extLst>
            </p:cNvPr>
            <p:cNvGrpSpPr/>
            <p:nvPr/>
          </p:nvGrpSpPr>
          <p:grpSpPr>
            <a:xfrm>
              <a:off x="7073888" y="969030"/>
              <a:ext cx="767988" cy="762888"/>
              <a:chOff x="6605905" y="3521437"/>
              <a:chExt cx="767988" cy="762888"/>
            </a:xfrm>
          </p:grpSpPr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6FF12F42-BE5D-EB38-872D-820DAE69EBFB}"/>
                  </a:ext>
                </a:extLst>
              </p:cNvPr>
              <p:cNvSpPr/>
              <p:nvPr/>
            </p:nvSpPr>
            <p:spPr>
              <a:xfrm>
                <a:off x="6605905" y="3521437"/>
                <a:ext cx="767988" cy="76288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3007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74" name="Graphic 73" descr="Lightbulb outline">
                <a:extLst>
                  <a:ext uri="{FF2B5EF4-FFF2-40B4-BE49-F238E27FC236}">
                    <a16:creationId xmlns:a16="http://schemas.microsoft.com/office/drawing/2014/main" id="{B1AD6B40-647A-F45A-3FE2-CF9E95CB55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687185" y="3589222"/>
                <a:ext cx="605427" cy="605427"/>
              </a:xfrm>
              <a:prstGeom prst="rect">
                <a:avLst/>
              </a:prstGeom>
            </p:spPr>
          </p:pic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1B620DDA-0EE5-142D-3731-507AF15B6C58}"/>
                </a:ext>
              </a:extLst>
            </p:cNvPr>
            <p:cNvGrpSpPr/>
            <p:nvPr/>
          </p:nvGrpSpPr>
          <p:grpSpPr>
            <a:xfrm>
              <a:off x="9949855" y="942720"/>
              <a:ext cx="767988" cy="762888"/>
              <a:chOff x="6737169" y="3540844"/>
              <a:chExt cx="767988" cy="762888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8159591E-632A-A233-CE64-783F222682C0}"/>
                  </a:ext>
                </a:extLst>
              </p:cNvPr>
              <p:cNvSpPr/>
              <p:nvPr/>
            </p:nvSpPr>
            <p:spPr>
              <a:xfrm>
                <a:off x="6737169" y="3540844"/>
                <a:ext cx="767988" cy="76288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76" name="Graphic 75" descr="Danger outline">
                <a:extLst>
                  <a:ext uri="{FF2B5EF4-FFF2-40B4-BE49-F238E27FC236}">
                    <a16:creationId xmlns:a16="http://schemas.microsoft.com/office/drawing/2014/main" id="{8EDE677C-96A9-9D7E-50C6-984A1F91C7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6782835" y="3540844"/>
                <a:ext cx="676656" cy="67665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3984362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Quicksand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2024-05-20T13:35:50Z</dcterms:created>
  <dcterms:modified xsi:type="dcterms:W3CDTF">2024-05-20T13:35:59Z</dcterms:modified>
</cp:coreProperties>
</file>